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4T05:08:55.746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1650 1145 32767,'0'-48'-405,"1"0"1,-1-5 0,1 5-659,1 2 710,-1-6 318,-1 24-35,0 4 95,0 5 2684,0 2-2912,0 4 301,-1 3-23,0 2-299,0 4 21,1 0-86,-1 3-533,1 7 454,2 4-184,1 9 130,2 4-6,3 24 178,-2-6 133,0 17-129,-4-12-15,-2-1 18,-1-2 209,-2-2-35,-1-5 99,-2-4-27,0-4 79,-3-4-190,2-2 74,-2-5 21,2-2 5,-1-3 144,2-2-10,0-3 12,0-1 14,2-3 239,2-2-337,0 0 350,0-2-569,0-3-165,-1-3-31,1-4-35,-1-2-25,1-5-3441,0-2 3734,1-5 28,-1-20 100,1 6-5,1-15-1527,0 11 1510,0 1 27,0 1 1,0 3 14,0-7-3,0 14 2635,0-2-2646,-1 14-6,1 9 0,-2 1 2280,1 8-2268,0 0-42,-1 1 13,2 5 17,-1 0 0,1 7-11,1 2 0,0 4-6,2 2-56,-1 17-11,0-6-112,-1 13-89,0-9-197,0 2-1557,3 18-286,0-14-7506,2 7 9815,-1-22 0,-2-13 0,-1-5 0</inkml:trace>
  <inkml:trace contextRef="#ctx0" brushRef="#br0" timeOffset="310">2123 1129 31224,'-4'-2'-140,"1"1"1317,3 1-1022,-30-12-716,26 8-201,-22-8 322,35 10 638,2 0-747,2 0 585,1-1 403,8-1-565,-6 1 446,5-1 253,-8 2-68,0 0-888,-2 0 6,1 1-515,0 1-370,0 0-6593,8 0 7695,-1 0 1,-7 0-1,-8 0 1</inkml:trace>
  <inkml:trace contextRef="#ctx0" brushRef="#br0" timeOffset="2040">4166 1497 32767,'0'-49'-629,"0"0"1,0-2-1,1 8-583,0 14 2788,-1-3-1625,1 17 899,-1 6-1305,0 3 621,0 5-1699,0 7 3032,0 2-1844,0 9 99,0 2-147,1 4-38,0 4-430,0 3 441,0 3-79,1 2-14,0 2-163,0 0-219,1 1-33,-2-1-43,1-2 132,0-2 97,0-3-78,2-4-48,0-4-318,0-5-830,2-4-1721,-2-4 3687,1-1 1,-3-4-1,1-1 1</inkml:trace>
  <inkml:trace contextRef="#ctx0" brushRef="#br0" timeOffset="2326">4092 1521 16978,'-2'-11'4844,"1"3"-4421,0-22 1,0-6-1204,0 3 1073,0-9 0,0-1 164,3 9-68,0 2-67,4 2-280,1 3 72,2 1-48,3 4-29,2 2-45,3 1-19,3 3-30,3 2 101,3 4-4,3 2-7,3 4-16,3 4-11,1 5-12,3 6 17,2 6-22,2 6-174,2 5 174,-3 6-1026,-1 5 964,-5 4-39,-7 4-5,-9 1-12,-9 3 6,-9-1 33,-12-1 17,-9-1 34,-11-3 33,-8-3-16,-6-4 16,-4-3-22,-1-3-22,-2-5-51,0-4-61,3-4-68,2-4-6,4-4-274,5-5-251,6-3-467,5-3-799,6-5-1905,5-5 3321,4-6 0,6 6 0,2 0 0</inkml:trace>
  <inkml:trace contextRef="#ctx0" brushRef="#br0" timeOffset="2640">4892 1477 32767,'0'-5'0,"0"2"0,0 3 0,26-42 0,-19 37 0,19-28-270,-24 50-316,-2 2-1372,1 3 1074,-1 3 264,0 2-2064,-1 15-383,-1-10 2556,-2 17 1,1-31 0,1-1-1</inkml:trace>
  <inkml:trace contextRef="#ctx0" brushRef="#br0" timeOffset="2859">4965 1113 25023,'-10'-42'-2469,"6"13"-623,14 49 3092,3 7 0,-6-12 0,-1-1 0</inkml:trace>
  <inkml:trace contextRef="#ctx0" brushRef="#br0" timeOffset="3268">5144 1331 28310,'-1'-3'-215,"1"0"1332,0 3-1374,7-31-190,1 28 263,8-21 28,-2 40-11,4 3-584,0 2 589,0 4 93,-2 1-174,-3 4 187,-4 2-5828,-4 17 5756,-5-11 57,-5 10 1463,-3-18-1361,-3-5 17,-2-3-48,1-4 12,-1-4 10,0-4 17,3-3 877,0-3-891,3-2-16,0-4 10,2-3 48,0-2 6,1-5-1,1 0 1,2-4 0,0-1-6,1-3 31,1 0-42,3-1-1449,1 0 1421,3 0-6,1 2 12,9-7-51,-4 9-11,8-4-58,-5 10-54,3 1-34,0 4-89,3 0-140,-1 3-157,1 1-1233,7 2 2961,-9 0-8999,12 4 7520,-16 0 1,-2 1-1,-9-1 1</inkml:trace>
  <inkml:trace contextRef="#ctx0" brushRef="#br0" timeOffset="3624">5655 1384 25954,'-32'5'78,"6"0"-72,26-4 16,2 2-5,1-2 11,4 1-6,1-2-16,2 0 11,2 0-12,1 0 1,0 0-3387,1-2 3392,-2 0 51,2-3-23,-5-4-22,0 0 0,-6-2 27,-2-3-27,-1 4 50,-4-6-27,0 7-1,-4-2-11,0 6 0,-1 1 11,-1 2 3431,-7 0-3380,-1 3-40,0 3 23,-5 7-39,11-1-17,-4 5 5,6-1-5,0 9-23,3-3-5,1 7 0,4-6-45,3 1-28,3-1-79,4 1-3520,4 0 3235,5-1-1907,4-1 1241,2-2-4770,14 3 5884,-6-5 0,-3-3 0,-14-6 0</inkml:trace>
  <inkml:trace contextRef="#ctx0" brushRef="#br0" timeOffset="4101">6213 1387 25914,'-49'-2'194,"-1"1"0,4-1 1,9 5-122,19 9-12,1 2-22,1 3 1,0 1-1,-3 13-34,6-5-16,-1 8 0,9-10-28,3 1 11,4-1-17,4-2-22,7 0-12,5-4-16,4-3-22,5-1-158,18-2 102,-8-4-23,13 0 0,-13-6-712,-1 0 734,1-3 29,0-4 33,0-1 39,0-6 23,-1-2 27,1-2-251,14-12 308,-13 4-1100,10-11 1116,-17 6 12,-3-5-2687,0-5 2714,-3-4 18,-1-5-653,-3-4 691,-2-2 83,-3-1 57,-7 16 1,-2 1 55,1-19-176,-3 22 1,-3 0 422,-5-21-325,-2 19-28,-4-6-33,1 23 638,0 3-684,1 5 2682,2 4-2753,1 3 1741,1 3-1826,1 1 254,-1 2-254,1 4 0,-2 5 0,0 8 0,-2 7 0,0 8 0,1-1 0,0 2-1605,-3 21 1605,4-15 0,0 1 0,-2 21-12,5-31 0,-1 1-27,1 0 0,-1 1-141,2 11 1,-1 0 19,1-12 1,0 0-60,1 8 1,1-2-901,2 10 246,4-7-433,2-3-1506,1-6 2137,4 0 1,-7-16 0,0-1 0</inkml:trace>
  <inkml:trace contextRef="#ctx0" brushRef="#br0" timeOffset="4308">6556 1461 24726,'43'-20'-222,"1"0"1,-1 0 0,16-9 0,-6 10-317,-10 18-151,-1 1-263,-3 1-1119,-4 1-197,-3 2-1837,-4-1 4105,-1 1 0,-14-2 0,-1 1 0</inkml:trace>
  <inkml:trace contextRef="#ctx0" brushRef="#br0" timeOffset="4667">7194 1343 24831,'-57'1'230,"10"4"-185,37 8-29,2 1 631,4 0-630,2 1 206,2-1-206,5-1 113,5-3-119,5 0 330,4-2-341,5-3-11,0-2 11,3-1 0,-1-2 0,-1-3 11,-1-2 0,-1-3 0,-2-3 6,-1-1 6,-2-1-1,0 0 12,-3-1 5,-2 0 17,-2-1 11,-4 0 0,-2-1 23,-3 1-12,-2 1 23,-3 0 22,-1 2 124,-11-4-124,1 5-6,-7-1 1,3 7 11,-2 1-12,-1 2-10,-1 2-29,0 0-27,0 3-18,1 1-10,2 5-7,2 1 24,1 2-35,2 2 6,2 1-22,2 3-34,4 2-16,3 2-40,4 3-84,5 2-112,6 1-685,6 1 282,5-1-291,4-3-466,5 0-1036,4-4-4646,5-1 7139,7-3 0,-22-8 0,-1-1 0</inkml:trace>
  <inkml:trace contextRef="#ctx0" brushRef="#br0" timeOffset="5070">8138 1472 22169,'-8'-41'362,"-1"1"0,0 3 0,-5 8 839,-18 21-1022,-7 2-50,-3 3-40,-3 2-563,0 5 519,1 3-1943,2 4 1932,5 4-6,4 2-263,-5 10 235,14-5-76,-2 6 81,16-9 636,3-2-652,4 0 2744,5-1-2750,5-1 1358,6 0-1381,6-3 1,6-2 514,4-2-526,5-3 29,0-2 5,1-3 17,-2-4 11,11-11 1,-13 1-12,18-19-858,-24 10 875,5-10 17,-14 6-12,-2-4 6,-2-4-638,-2-5 638,-1-6 12,-1-5-7,-1-4-1383,-2-4 1445,-2-1 51,0-1 39,-2 5-399,-1 6 405,0 8-393,-2 7 253,-1 10 229,-1 6-280,1 6 0,1 6 0,0 3 1303,1 3-1303,0 5 1281,1 4-1281,-1 9 0,1 7 0,-1 9 0,1 9-190,1 9 190,2 6 0,2 6 0,-1-31 0,-1 1 0,1 1 0,1 1 0,-1-1 0,0 0 0,1 0 0,-1 1-740,-1-2 0,0 1 442,0-1 1,-2-1-294,1 1 0,-2-1-2674,-3 30 3265,0-28 0,-1-2 0,-1 2 0,-2-2 0</inkml:trace>
  <inkml:trace contextRef="#ctx0" brushRef="#br0" timeOffset="5919">10381 1053 27429,'3'-44'-10,"0"0"1,-1 4 0,-3 7-756,-5 15-200,-5 4 734,-2 5 474,-2 3 8,-1 3 336,-14 5-1016,5 4 626,-11 8 127,8 4 348,-3 8-225,0 5-2428,8-3 0,0 3 2003,-12 18-88,7-2 0,1 2-568,12-19 0,2 0 523,-4 10 1,2 0 239,1 15-421,5-1 9,5-2 5,5-3-8,6-3-18,16 10-63,-2-16 50,13 6 1491,-6-21-1289,1-4 107,1-2 35,-1-4 859,-1-4-680,-1-3 151,-3-3 47,-1-3 284,-2-3-337,5-7 73,-6-1 20,5-7-83,-11 2 2937,0-1-2972,-3-2-122,-1-3-114,0-2-22,-2-3-195,2-1 230,1-2-416,2-1-132,2-2-76,2 0 83,2-2 218,11-9-89,-7 13 4,5-6 198,-12 19 250,-5 4-77,-3 5-46,-3 2-13,-3 3-14,0 2-20,0 0 318,1 2-246,4 6-45,1 2 5,4 5 1,-1-1-12,8 12 1,-3-5 5,6 9-12,-4-7-3380,0 1 3376,0 0-18,2 0-402,-2 0 352,1 0-108,-1-1-15,-2-1-56,-2-2-712,2 6 230,-3-8-375,3 3-774,-4-12-7937,6 0 9666,-5-5 1,-1 0 0,-8-3 0</inkml:trace>
  <inkml:trace contextRef="#ctx0" brushRef="#br0" timeOffset="6667">11085 1410 21535,'-21'-41'441,"0"0"0,1 2 0,6 11-167,12 23 1282,2 0-1461,0 3 395,2 0-457,1 2 213,5 0-258,3 2 767,14 8-755,8 11 0,3 1-777,2 6 761,-11-4 21,0 1-16,-1 3 0,-4 0-3137,-2 1 3126,-4-1-440,-3 10 456,-6-11-1957,-4 6 1952,-7-13 344,-4-3-322,-4-2 2106,-2-4-2094,0-2 462,-2-5-452,1-1 3410,1-3-3393,0-1 0,2-3 6,2-3-5,1-2 5,2-3 5,2 0-10,2-3-12,2-1-11,2-1-11,2 0-6,4 0-22,4 0 11,3 0-11,3 0 11,4 1 11,3 1-22,4-1-693,3 2 664,3 0-16,3 2-11,1 0-22,1 1-96,19-2 90,-16 2-954,13 0 970,-20 4-5,-4 0-295,-2 0 329,-4 1 16,-3-1 17,-5 0 613,-2 0-585,-3 0 1002,-3 1-980,-2 1 368,-3 0-356,-1 1 0,-2 0 11,0 1-6,-2-1-5,-1 2-6,-2 0-11,-3 1-6,-3 0 18,-2 1 4,-2 0 1,-3 3 0,-2 2 0,0 3-12,-3 2 18,1 1-12,-9 9-17,9-5-22,-4 8 12,11-6-7,2 0-10,2 2-1,3-1 0,3 1 6,2-1 6,1-1-17,4-1 5,3-2 1,5-1-1,4-2 12,5-2-12,2-2-542,5-2 531,2-3 6,2 0 16,-1-3-324,-2-2 319,-2-3 11,-4-2-5,-3-4 22,-3 0 5,-3-3 6,-2-1 12,-3-2 10,-2-2-5,-1 0 96,-1-9-46,-3 8 526,2-5-520,-3 11-6,0 1 343,0 2-348,0 3 28,0 2-40,0 2-33,0 2-22,0 2-17,-1 0-17,-1 1 11,0 4 0,-3 2-28,-2 6 12,-1 4-7,-2 4 7,0 5-6,0 1-12,0 4-922,0 2 805,2 1-68,1 0-100,2 1-89,1-2-68,3 0-84,2-4-101,4-2-168,4-4-1831,17 3 219,-2-9-2506,13 0 4936,-4-7 0,-16-5 0,0 0 0</inkml:trace>
  <inkml:trace contextRef="#ctx0" brushRef="#br0" timeOffset="7124">12277 1633 12455,'3'-7'7164,"-1"1"-5524,-2 6-356,17-60-310,-11 33-588,4-10 1,-1 0-221,-6 12 411,-1 3 44,1 2-178,-1 2 17,0 4-147,0 3-66,-1 3-63,0 3-66,0 2-56,-1 2 243,0 6-277,0 3 38,0 9-27,0 6-16,0 8-1434,-2 6 1417,0 4 5,-2 5-11,-1 2 6,-2 4-23,-1 3-8,2-14 0,0 0-15,-3 21 20,3-23 1,1-2-14,0 8-533,2-7 538,2-6 0,1-7-6,0-3 12,0-7 5,0-4 17,0-4-11,0-3-40,0-2 1364,0-8-1319,0-2 6,0-18-5,-2 6-1,0-13 29,-2 5-23,0-6 0,-1-4-2802,1-4 2769,1-5 33,0-3-401,1 0 401,-1-1 11,2 0-1261,0-1 1256,1 1-1,1-1 6,3 3 6,2 1-11,5 5-1,2 3 7,5 4-1,0 4 0,3 5-355,1 2 339,1 5 5,0 4 5,1 4-5,0 3 0,1 3 12,-2 4-7,0 0 1,-1 6-12,-2 3 6,-3 5-11,-1 6 11,-3 4 6,-5 5 2281,-5 19-2292,-8-9 5,-9 13 5,-7-14 1,-7-2-17,-3-3-68,-3-1-38,0-5-443,-9 5-12,14-11-229,-2 2-706,17-13-341,5-4 1848,4-3 0,3-1 0,1 0 0</inkml:trace>
  <inkml:trace contextRef="#ctx0" brushRef="#br0" timeOffset="7519">12836 932 19087,'2'-4'4268,"-1"1"-555,-1 3-3595,-22 35 5,14-9-3978,-16 32 3951,21-19-38,6-8 1,1 2-451,3 17 411,0-16 1,1 0-1918,7 15 1910,2-2 4,-1-1-76,2-3 77,4 9-6,-7-16 17,3 12 6,-11-28 1677,-2 2-1706,-3-13 1228,-1-3-1172,0-3 3358,0-2-3324,1-4-22,1-2-28,1-4 11,1-5 0,2-3 212,6-15-223,-1 5-23,6-12 12,0 11-1,0-1-5,5 0-15,1 2-13,2 2 0,2 3 0,-2 5 0,1 2 0,-3 5 0,-1 4 0,7 2 0,-8 6 0,6 4 0,-10 6 0,2 4-3392,-2 2 3392,0 5-1438,-1 1 1358,-1 2-2076,-2 2 1552,-1 1-1648,-3 0 107,-2 0 2145,-2 3 0,-3-15 0,-2-1 0</inkml:trace>
  <inkml:trace contextRef="#ctx0" brushRef="#br0" timeOffset="8223">14905 1454 23051,'1'-10'1782,"0"2"-1241,-1 8 194,9-63-2883,-7 40 2208,2-13 1,0 3 42,-4 23 730,0 5-956,-1 2 463,1 2-422,-2 1-148,0 3 140,-2 4 113,0 6-12,0 5-2945,-2 5 2951,0 6-6,-1 3 439,2 3-456,0 1 6,3 0 0,1 1 6,3-1-2132,3-1 2126,6-3 2137,20 8-2137,-3-14-484,17 3 495,-7-16-11,4-3-288,0-5 333,0-2 5,-4-6 17,-2-2 2711,7-12-2705,-13 1-363,5-7 391,-15 4 28,-4-3-23,-3-1-22,-3-1 1207,-3-3-1247,-3-2-4,-2-1 514,-2-1-498,-1-10-39,-1 12-1,-2-7-3132,0 16 3093,-2 3 324,0 4-351,1 3-51,0 4-106,2 1-85,0 3-128,1 1 3247,2 3-6132,6 13-6526,6 3 8360,2 4 0,-3-8 0,-7-11 1</inkml:trace>
  <inkml:trace contextRef="#ctx0" brushRef="#br0" timeOffset="8700">15852 1401 18268,'1'-4'4034,"-1"2"-5292,0 2 1353,-25-53-34,19 40 1388,-19-40-1421,24 54 870,1 3-825,2 8-34,3 2 0,2 7 3393,2-1-3416,3 2 7,2 3-6,2 2-484,1 1 484,3 2-6,0-1-5,1 1-12,-1-2 12,0-1-90,5 6 28,-8-10-33,3 5-1,-11-13 6,-3-1-11,-3-3-34,-2-2 17,-3-2-11,-3-2-12,-3-1 29,-4-3 482,-4 0-465,-2-4 27,-2-2 29,-2-4-3376,1-3 3414,2-2-71,1-3 88,3-1-10,1-3 4,3-3 7,3-3-18,3-3 35,4-2-231,1 0 264,3 0 28,2 2 22,3 1 28,0 3 6,-2 3 16,0 4 3235,-3 3-3262,-1 5 84,-2 1-112,0 4 313,0 3-370,0 2-61,-4 5 11,-1 3-5,-7 7 11,-3 4-614,-4 5 602,-3 4 7,-3 4 4,-1 3 1,-3 4-11,0 2-34,-1 3-830,0 1 735,2 1-1479,2 1 1311,4-2-84,3-3-616,7-4 335,5-5-212,4-4-454,4-6-648,2-3-3620,5-4-4241,1-4 9573,1-3 0,-5-5 0,-2-1 0</inkml:trace>
  <inkml:trace contextRef="#ctx0" brushRef="#br0" timeOffset="8927">16254 1473 23396,'11'-41'547,"-1"0"0,0 3 1,-5 9-173,-8 20 345,-2 3-496,0 2 78,0 2-201,1 1 17,0 1-90,1 1 229,-2 3-240,1 4-28,-2 3 16,2 3-5,-1 4-5,1 3 27,0 3-33,2 3-28,1 2-56,0 1-73,2 0-3488,2 0 3287,2-1-163,5-2-736,1-2 249,2-5-739,2-2-925,0-4-2801,0-4-3051,-2-4 8535,-2-2 0,-5-3 0,-3 0 0</inkml:trace>
  <inkml:trace contextRef="#ctx0" brushRef="#br0" timeOffset="9110">16549 1118 17809,'-5'-8'3820,"1"2"-2974,4 6 392,0 0-1087,-62-59-1448,42 44 1316,-15-18 1,3 7-20,23 25 324,2 2-352,1 5-22,2 4-57,1 5-78,1 4-95,0 4-134,1 3-264,1 3-588,0 3-1899,0 2-6666,2-1 9368,0-5 1,-1-12-1,0-7 1</inkml:trace>
  <inkml:trace contextRef="#ctx0" brushRef="#br0" timeOffset="9927">16709 1449 20453,'0'-5'3450,"0"2"-27,0 3-3390,0-45-5,-1 40-11,1-29 5,-2 53 12,0 17-17,1-6-12,0 11 7,1-10-595,2 0 577,0-1 12,3 0 16,3 15-5,1-11-6,-1-1 17,-2-18 0,-3-16 17,2-4-12,1-3 578,2-5-583,2-4-5,2-3-1,2-2 29,2-2-7,0-2 1,2 0-3381,1 0 3387,0 1-185,1 1 167,-1 3 6,1 3-39,-2 3 23,-1 3-12,1 3-22,-2 3 11,1 4-11,-2 1-1,1 4 18,-2 3-23,0 2-5,-1 3-29,1 1-27,0 2-157,13 16-118,3-1 207,2 1 12,7-6 27,-16-19 12,9 0 17,-8-5 44,2-1 0,0-3 34,0-2 12,7-11 10,-9 2 0,5-5 18,-12 3-1,-1-1 6,-1 0 5,-1 0 12,-2 0 5,-2 3 28,-3 1 11,-2 3 3382,-3 2-3404,-2 4-28,-6 1-6,-4 4 17,-9 5 23,-5 3-3393,-6 8 3376,-5 3-1908,-3 5 1885,0 3-709,2 1 687,2 1-22,6 0-1,6-2 7,6-1-1,7-2 0,5-4-33,4-3 16,6-3 23,17-4-12,-2-5 7,16-5 2108,-8-5-2114,3-6 50,-1-3-28,-3-3 11,-2-2 34,-5-1 11,-3-2 50,-4-1 34,-3 1-72,-3 0-96,-2 1 0,-1 2 0,-3 2 0,-1 2 0,-1 3 2450,0 4-2450,0 2 1423,0 3-1423,-1 2 0,-1 2 0,-6 11 0,0 1 0,-5 14 0,2 0 0,0 8 0,0 4-1878,-1 5 1878,-1 4 0,-2 5 0,-3 4 0,7-25 0,-1 0 0,0 1 0,-1 2 0,-8 20 0,-1 1 0,5-12 0,1 1 0,1-5 0,0 1 0,1-2 0,0 5 0,1-3 0,0 1 0,1 0 0,0-3 0,-1 0 0,1-3 0,0-1 0,0-4 0,-1 0 0,-12 20 0,2-11 0,1-11 0,4-9 0,0-9 0,5-6 0,1-7 0,-1-15 0,4-3 0,-3-14-2770,4 0 2770,0-5 0,3-7 1024,2-6-1024,2-5 0,4-3-225,1-3-834,3 3 157,2 1-1848,2 4 2750,2-3 0,-5 29 0,0 2 0</inkml:trace>
  <inkml:trace contextRef="#ctx0" brushRef="#br0" timeOffset="12149">19592 1849 16681,'1'-51'779,"0"0"1,-1 5-1,2 7 1972,0 13-1923,-1-2-530,0 12-64,-1-1 993,-1 12-1187,0 1 331,0 3-458,-1 1 2226,0 5-2134,-1 3 15,-2 9-14,-1 4 17,-2 7 37,-2 4 69,-3 4 18,-9 24-1802,3-13 1656,6-15 0,-1 0-96,-8 11 9,-1-3-1152,-1-2 1174,1-6-377,2-6 359,2-5 22,5-6 35,4-5 1457,4-5-1309,3-3 1311,1-5-1343,3-13 470,2-2-512,4-11-10,0 1 5,4-5-2,0-4-1074,2-6 1019,1-3 59,0-4-25,-3 12 0,1-2-21,-3 9 0,0 0-727,4-11 0,0 2 700,8-16 2,2 4 13,-5 19 1,1 2 33,11-12-14,-10 17 1,0 2 14,9 0-549,-2 4 565,-1 6-187,-1 5 165,-1 3 28,-2 3 782,-1 3-816,-1 5 6,-1 4-17,-1 7 6,-2 7-6,0 7 0,0 6 3,-5-6-1,-1 2-7,7 20 14,-6-17 0,-1 1-49,4 17-27,0-1-45,1 1-50,2-2-79,0-1-73,1-4-122,0-3-141,0-3-208,0-5-2710,-3-4 459,-1-5 3036,-2-3 0,-6-11 0,-1-2 0</inkml:trace>
  <inkml:trace contextRef="#ctx0" brushRef="#br0" timeOffset="12361">19674 1825 18537,'-4'-5'3389,"0"0"-2616,4 5 711,0 0-1388,20-61-1056,-3 42 979,0-16 1,3 3 3,11 23-18,3 1-2987,25-1 2825,-11 2 31,-16 4 0,1 0-400,15 1-118,1 2-443,0 1-1406,0 2-1809,-2 4 4302,5 3 0,-25-4 0,-3 0 0</inkml:trace>
  <inkml:trace contextRef="#ctx0" brushRef="#br0" timeOffset="12791">20698 1699 15433,'11'-8'5290,"-2"2"-4143,-9 6 2983,0 0-3994,-37-54-271,15 43 138,-5-15 0,-2 4-461,-4 33 613,-2 4-45,-1 2-60,7 2 0,0 2-4,-5 4-1665,-14 16 1849,34-19-147,4-2-25,5 1-243,3-4-26,4-1 224,3-2-308,5-2 158,2-2-63,5-5 172,2-2 47,2-2 84,3-5 71,3-3 68,2-6 487,2-3-80,-1-2-70,-1-3 665,-2-3-825,-3-1-44,-2-2-54,-3-3-329,-3-1-427,-2-4 7,-2-2 20,-1-3 28,-3-1 36,-1-2 34,-3 0-19,-2 1 321,-1 1-2,-1 3 25,0 4 14,0 2 18,0 6 1,-1 4-14,0 5 74,0 5-61,1 4 15,-1 3-23,1 3-28,-1 2 972,1 5-971,0 4-1,0 9-6,-1 6 12,0 7-11,1 6-1631,-1 6 1597,0 6 22,-2 5-22,-2 4-33,-1 4-1,2-30 0,-1 1-72,0 0 0,-1 0-88,1 1 1,-1-1-121,1 0 1,-1-1-521,1-1 0,1 0-913,-2 25-2925,3-4 4700,6-3 0,-2-24 0,3-4 0</inkml:trace>
  <inkml:trace contextRef="#ctx0" brushRef="#br0" timeOffset="13227">21234 1872 17917,'2'-39'319,"1"-1"1,-1-23 2326,-6 61-2573,-1 1 1251,0 0-1296,0 4 771,-2 2-787,0 5 10,-2 3-11,-2 3-5,-2 2 5,-1 2-5,-2 0-1,-2 3 6,-1-1-11,-1 0 0,-1-1 2880,0-2-2868,2-3 10,0-4-3392,5-2 3421,1-4 27,4-2 40,2-3 16,3-2-11,2-3 1,0-4-24,2-3 7,3-4-1,2-4-5,5-3-6,4-3-11,4-2-5,5-1-1,3-1-5,3 1-17,3 1 5,-1 2-16,0 3 11,-1 4-5,-4 3-7,-3 3 3382,-4 4-3415,-3 3 17,-3 2-11,-3 5 0,0 3-6,-3 7-5,0 6 5,-2 7 11,-2 6-11,-2 6-11,-1 6 6,-2 3-2221,-2 2 2221,-5 3-12,0 1-5,-4 0-11,1 2-941,-2 0 918,-1 0-5,-2 0 5,-1-3 28,-2-2 0,-2-7-16,-1-4-6,-3-6-12,0-5-50,-1-4-55,0-6-108,0-5-111,2-4-1058,-3-7-186,10-7-8212,-2-11 8502,15 3 0,0-1 1,4 10-1</inkml:trace>
  <inkml:trace contextRef="#ctx0" brushRef="#br0" timeOffset="13817">21425 1426 31823,'-6'-11'-6351,"1"3"-3480,5 15 9711,0 0 0,0-3 0,0-1 1</inkml:trace>
  <inkml:trace contextRef="#ctx0" brushRef="#br0" timeOffset="15725">21917 1768 20434,'16'-46'263,"0"1"1,-1 4-1,-5 7 1623,-9 19-1897,-1 2 783,0-1-657,-1 4 354,-2 0-404,-1 2 994,-1 2-1086,-2 2 86,0 1 90,-4 1 76,-1 2 18,-6 3 111,-4 4 76,-6 7 38,-5 5-86,-3 5-123,-1 4-720,-1 2 551,0 2-13,3 1-102,2 1-58,5 1-37,3-1-27,7-1 2,3 0-20,6-4 63,5-2-58,2-3-14,6-3-77,2-4-65,8-2 129,4-2-3037,4-4 3306,5-2-180,3-4 304,2-2 61,1-4 191,0-3 111,-1-5-7,-2-3-66,-1-2-121,-2-2-59,-2-2 261,-3-2-91,-3-2-124,-3-2-153,-2-1-136,-5 0-130,-2 0-24,-2 0-31,-3 2-431,0 1 55,-2 2 45,0 3 91,0 2 59,0 2 81,0 4 13,-1 3 452,0 2-418,-1 4-55,2 0 20,-1 2 3660,-1 2-3146,0 4 197,-1 4-343,0 6 21,-1 4 47,0 4 61,-1 3-119,2 19-398,0-10-206,1 13-1122,1-14 1052,4-1-205,2-2-152,5-2-343,3-3-406,4-3-3655,3-3 927,6-4-5501,-2-4 9599,-1-4 1,-11-4 0,-5-3 0</inkml:trace>
  <inkml:trace contextRef="#ctx0" brushRef="#br0" timeOffset="15960">22716 1728 12926,'15'-49'615,"-1"0"0,-1 4 1,-3 7-182,-6 14 1,-2 2 1362,-1 2-1429,-1 2-26,-3 3-119,0 3 805,-4 2-1027,-1 4-61,-2 3-13,-2 2 2304,-13 13-2133,-9 11-111,-3 5 2974,-2 9-2922,9-5-5,1 3-12,0 3-5,3 2-23,2 0-5,4 3 148,5-2 153,4 1-253,6-2-989,2-1 791,5-4-153,5-2-247,5-5-363,7-3-698,4-3-1187,5-4 2811,6-1 1,-16-9 0,0 0 0</inkml:trace>
  <inkml:trace contextRef="#ctx0" brushRef="#br0" timeOffset="16758">23168 1801 17969,'0'-41'213,"1"1"0,0 2 1,-4 11 2327,-7 21-2288,-1 4 27,-2 0-56,0 1-27,-1 2-14,0 3-82,1 1 163,0 4 1230,1 1-1363,0 8-111,4-3-55,2 6-69,4-5-64,4 1-82,2-1-56,5 0 28,4-1 64,2-1 90,3-2 53,1-3 81,1-2 791,8-3-636,-7-4 61,5-2 2682,-10-4-2640,0-3-45,-1-2-42,-1-1-44,-2-3 238,0-1-49,-4-2-108,-1 0-3446,-3-3 3257,-2 1-33,-1-2-88,-1 1 101,-1-1-232,-1 1-11,-1 2 41,-1 2-26,-2 2 30,0 3 54,0 2 41,0 3 60,-4 1 22,1 3 54,-5 3 3453,-5 10-3213,3 1 166,-5 10-203,2 9-84,6-5-35,-4 9-3490,9-8 3317,0 2 56,2 15-270,3 4 35,3-1-101,6-4-51,5-17-137,4-3 12,3-4 35,3-2-486,15-4 550,-8-5 156,12-3 3139,-11-5-2860,1-3-3085,-2-4 3270,1-1 470,8-10-31,-11 4-71,6-8-2252,-13 4 2090,-2-1-66,-1-2-42,-1-1-17,-1 2 1689,-1 0-2180,-2 2 63,-2 2 229,-1-2-143,-4 7 16,0-1 3427,-3 8-3557,-1 2 375,0 0-384,0 3 158,-1 4-111,-1 1 1,-1 6 27,-1 3 7,1 3 68,-1 12 11,3-4 5,-1 9-226,2-9 145,0-1-14,0 8 9,0-10 12,1 3 11,0-13-35,2-3 13,0-4 35,1-2 101,3-4 115,2-3 60,10-10-62,-2 0 20,6-9 50,-3 4 32,-2-1-21,1-2-82,-1 0-3519,0 1 3351,0 1 41,1 0-216,-1 3 226,0 1 11,-1 3 6,-1 2 10,-1 2 17,-1 2 3298,1 2-3286,6 2 260,0 1-320,0 5-71,-6 2-38,-7 5-129,-2 1-55,-2 3-44,0 2-49,-2 2-14,0-1-56,0 2-58,-1-2-57,2 0 2,0 0-82,1-2-121,2-3-1515,7 0-3687,6-5 5969,4-1 1,-6-5 0,-7-1-1</inkml:trace>
  <inkml:trace contextRef="#ctx0" brushRef="#br0" timeOffset="17312">24499 1712 17799,'29'-44'890,"0"1"0,-3 3 1,-6 7-261,-15 15 1298,-3 2-1502,-1 3 468,-4 1-670,0 4-2861,-4 2 2723,-3 2 136,-2 2-205,-2 3-2114,-4 3 2133,-2 4-184,-3 5 189,-1 4-14,0 3-48,0 6 33,2 1-2,1 4 2043,3 2-2050,1 17-18,7-11-133,5-7 0,3 1 133,5 3-11,4 8 2734,7-19-2767,3-3-10,3-2-11,3-4 19,2-2 377,2-4-375,2-3 29,13-6 51,4-9-16,1-2-448,-4-8 464,-14 2 10,-2-2-1,-1-3 4,-3-3 0,-1-3 4,-2-2 10,-2 1 22,-1 0 12,-3 2 22,-2 3 45,-2 3 994,-1 6-959,-4 2 164,0 4-208,-4 4-51,0 2 6,-1 1 429,-1 5-514,-2 2 7,0 3-18,0 1 6,1 6-12,2-2 6,1 4 4,3-4 1,4-1 0,4 0 1,2-2-17,14 2 2,-5-4 13,12 0-1,2-7 8,-7-3-574,8-4 580,-12-3-18,1-4 22,-1-2 5,0-2 44,-2-1 33,-2 0-139,-4 1 222,-3 0 5,-2 1 1,-4 2 5,-2 2-17,-2 2 471,-3 2-650,-1 3 182,0 2-182,-7 11 0,-1 2 0,-8 12 0,-4 4-1381,-3 9 1381,-7 7 0,-4 9 0,15-24 0,-1 1 0,-1 3 0,-1 1-1056,-1 1 1,-1 1 1055,-1 2 0,-1 1 0,0 2 0,0 0 0,0 1 0,0 1-256,1 1 1,1-1-465,1 0 1,1 0-2423,1-2 0,0 1 3142,-1 3 0,2-2 0,-1 2 0,1-3 0</inkml:trace>
  <inkml:trace contextRef="#ctx0" brushRef="#br0" timeOffset="19602">26908 1558 18274,'0'-6'2495,"0"1"-614,0 5-926,-1-63-844,0 41-221,1-14 0,1 2 290,1 21 72,2 3-530,0 1 306,0 2-33,-1 3 3,0 2 64,-1 0 288,-1 5-272,1 3 23,-2 6 5,1 6-16,-3 5-17,-4 7-23,-4 4-943,-4 5 921,-3 3-16,-3 1-1,-1 1-14,6-12 0,0-1-14,-6 16-644,8-17 1,1-1 621,1 7 0,2-2-191,5-5 162,1-3-4,6-5-12,3-3-28,4-4 5,4-3 784,3-3-778,4-3 1417,4-3-1377,3-1-167,4-4 183,3-3 6,1-2-569,2-3 608,-1 0 22,-1-3 6,-3-2 17,-3-1 16,-4-3 12,-3-2-291,-3-1 302,-3-2 11,-1 0 6,-2-1 11,-2-1 17,0 1 17,-2 1 16,-1 3 40,-2 4 16,0 4 373,-2 3-383,-1 3 563,-2 2-659,0 4 333,-2 1-417,1 6 12,-1 3-1,0 7-17,-2 2 6,-2 3 6,-5 14-29,0-8-436,-3 10 409,2-11-23,0 1-39,1 0-84,1 0-89,2-2-192,3-1-245,1-3-415,4-2-6100,9 3 7209,2-5 0,1-3 0,-6-8 0</inkml:trace>
  <inkml:trace contextRef="#ctx0" brushRef="#br0" timeOffset="19802">27604 1432 18688,'-3'-3'2202,"1"0"-5087,2 3-1315,-18 11 4200,16 1 0,-14 1 0,18-3 0</inkml:trace>
  <inkml:trace contextRef="#ctx0" brushRef="#br0" timeOffset="20100">27836 1600 23830,'-41'-24'226,"0"1"0,3 0 1,10 8 406,20 13-588,5 2 122,0 0-155,3 3 86,0 3-81,6 13 0,-1-2 0,7 9 226,-1-5-243,2 3 0,3 0-361,0 2 350,2 0 0,0-1-23,0 1-33,-2-2 6,0 0-29,-4-1-28,-2-1-45,-2-1-100,-5-1-140,-1-1-180,-5-2-257,-3-1-247,-4-2-279,-7-2-617,-4-1-1378,-3 0-1545,-4-2 4906,-5-1 0,15-5 0,1 0 0</inkml:trace>
  <inkml:trace contextRef="#ctx0" brushRef="#br0" timeOffset="20302">27730 1539 24441,'-45'27'230,"3"1"-208,19-2 0,-1 3-33,1 2-67,-1 1-1389,2 4 1136,2-1-413,3 3-887,3-2-3628,4 1-3999,5-5 9258,2-6 0,3-12 0,0-7 0</inkml:trace>
  <inkml:trace contextRef="#ctx0" brushRef="#br0" timeOffset="20616">28376 1734 21754,'8'-47'541,"0"0"0,-1 3 1,-2 4-184,-3 1-22,-2 0-5,0 0-45,-3 2 196,-4-11-298,-2 14-4,-3-5-35,2 16 435,1 5-473,1 2 173,1 4-168,1 4 37,2 2-88,0 3 184,2 1-245,-1 3 22,-2 13-11,0 1 17,-3 15-22,1 0 33,2 6-1267,0 5 1239,2 5 11,2 4-33,0 2 6,1 1 10,0 1-22,0-1-22,0-1-51,0-17 1,0-1-775,0 18 665,0-20 0,1 0-350,2 7-247,2-3-363,2-4-638,1-3-1727,1-4 3524,1 0 0,-4-12 0,-1-2 0</inkml:trace>
  <inkml:trace contextRef="#ctx0" brushRef="#br0" timeOffset="20833">28138 1742 18268,'-1'-6'2902,"-1"2"-913,2 4-2107,54-63-1392,-26 45 812,18-19 1,2 4-1252,-2 26-477,-14 2 1,1 1 2425,23 0 0,-26 2 0,-1 1 0</inkml:trace>
  <inkml:trace contextRef="#ctx0" brushRef="#br0" timeOffset="21207">29146 1429 18431,'3'-10'4061,"-2"3"-3478,-1 7 1231,0 0-1612,-60-24-608,36 21 462,-12-8 0,-1 3 102,7 22 63,8-2-159,-4 6-6,11-3-6,4 0-16,1 6-17,5 3-23,2-1-22,7-2 6,3-7-1,4-1 6,2-2 442,5 0-436,0-3 5,4-1-5,0-3 11,-1-1 11,0-2 6,-3 0 28,-2-4 0,-3 0 67,-1-8-23,-5 1 1,-1-4-1,-5 2-5,-1 0 0,-2-2-22,-1 2-6,-3-2 45,-6-5-51,3 5-5,-3-4-17,3 8 0,2 0-22,1 4-1,0 0-10,4 2-46,-1 2 1,2 1-40,-1 1-167,1 9-1,-1 0-700,-3 21 146,1-8-409,-1 12-908,0-6-3422,0 1 4709,-2 6 0,4-17 0,-1 0 0</inkml:trace>
  <inkml:trace contextRef="#ctx0" brushRef="#br0" timeOffset="21502">29041 1880 22940,'-35'30'30,"-1"0"0,2-3 0,14-5 1362,28-14-1308,12 3-62,-2-5-3268,8 1 3285,-5-5 40,-1 0-51,0-2 490,-1 0-473,-2-2 11,-1 0 28,-2-3 2927,-2-1-2759,-1-4 1349,-5 3-1354,-2-6-152,-6 6-34,-3-2-5,-5 3-28,-2 0 6,-2 1 0,-3 0-6,1 0 16,-1 1-38,3 1-28,2 1-57,3-1-156,2 2-353,3-1-7601,1 1 4912,2 1 0,0-1 0</inkml:trace>
  <inkml:trace contextRef="#ctx0" brushRef="#br0" timeOffset="23441">3922 2515 10366,'-50'-20'550,"1"-1"1,2 3 0,14 1-226,28 10-62,3-1-61,2 0-68,5 1 40,5-1 55,5 1 35,6-1-1,5 2-62,5 1-1233,7 1 1088,4 2-51,6 1-10,3 1-6,4 0 5,3 0 17,3 0 3,-30 1 0,1-1 11,2 1 1,0 0 7,1 0 1,1-1 30,2 1 1,0 0 30,2 0 0,1 0-1237,2-1 1,0 0 1365,2 1 0,1-1 39,2 0 1,1 0 44,2-1 0,2 0 3,2-1 0,1 1-48,2-2 0,2 0-116,-17 1 1,-1 0 0,2 0-746,0-1 0,2 1 0,-1 0 678,3-1 0,1 1 0,0 0-24,1-1 1,0 1-1,1-1-494,2 1 1,0-1-1,1 1 475,1 0 1,0-1-1,1 1-246,1 0 1,0 0 0,1 0 236,2 0 0,0-1 0,0 1-51,2 1 0,0-1 0,0 1 39,-15-1 1,1 1 0,0 0 0,0 0-2,1 0 1,0 0-1,-1 0 1,2 1 3,-1-1 1,2 0-1,-1 1 1,0-1-4,1 0 1,0 1 0,0-1 0,0 1-5,1 0 1,0-1 0,0 1 0,1 0 2,-1-1 0,1 1 1,0 0-1,1 0-1,-1 0 0,1 0 0,0 0 0,0 0 3,0 0 0,1 0 0,-1 0 0,1 0-1,0 0 1,0 0 0,0 0 0,1 0 1,0 0 0,-1 1 0,1-1 1,0 0 0,0 1 1,1-1-1,-1 1 1,1-1 2,0 1 1,0 0-1,0 0 1,0 0 5,0 1 0,0-1 0,1 0 0,-1 1 4,1-1 0,0 1 0,1-1 0,-1 1 28,0-1 1,1 1 0,0 0 0,0-1-28,0 1 1,0 0 0,1 0 0,-1 0-2,1-1 0,0 1 0,0 0 0,0-1 1,0 1 1,1 0 0,-1 0 0,1 0-4,0 0 1,0 0 0,0 0 0,0 0 1,1-1 0,0 1 0,0 0 1,0 0-5,1 0 0,-1 0 0,1-1 0,0 1-5,-12-1 1,0 1-1,0-1 1,1 0-1,-1 1-24,0-1 1,1 0 0,-1 0 0,1 1-1,-1-1 19,1 0 0,1 0 0,-1 1 0,0-1 0,1 0 2,-1 1 0,0-1 0,1 0 0,-1 0 1,1 0-2,-1 1 0,1-1 0,0 1 0,0-1 0,0 1-5,0-1 1,0 1-1,0-1 1,0 1 0,1 0-4,-1-1 0,0 1 0,1 0 0,-1 0 1,1 0-3,0 0 0,-1 0 0,1 0 0,0 0 0,0 0-2,0 1 1,0-1 0,0 0 0,0 1 0,0-1 1,1 1 0,-1 0 0,1 0 0,-1-1 0,0 1 1,1 0 0,-1 0 0,0 0 0,1 0 1,-1 1 0,1-1 0,-1 0 0,1 1 0,-1-1 1,1 1-5,-1-1 1,0 1 0,1 0 0,-1 0 0,1-1-1,-1 1 1,0 0 0,1 0 0,-1 0 0,0 0-3,0 1 1,1-1 0,-1 0-1,0 0 1,0 1-2,1-1 1,-2 0-1,1 1 1,0-1-1,0 1 1,0-1 1,0 1 0,0-1 0,0 1-1,-1 0-1,1-1 1,0 1-1,-1 0 1,1 0 0,0 0 2,-1 0 1,1 0 0,-1 0 0,0 0 0,1 0-2,-1 0 1,0 0 0,0 0 0,0 1 0,1-1 3,-2 0 0,1 1 0,0-1 0,0 1 0,0 0-6,0-1 1,-1 1-1,1-1 1,-1 0-1,1 1 0,-1 0 1,0-1-1,1 1 1,-1 0 0,0 0-3,0-1 0,0 0 0,0 1 1,0-1-1,0 0-2,0 0 0,-1 1 0,1-1 0,0 0 0,0-1 3,-1 1 0,1 0 1,0 0-1,-1-1 1,1 1-2,0-1 0,-1 1 0,1-1 1,0 1-1,-1-1-2,1 0 0,0 0 0,0 0 0,0 0 0,0 0 0,-1 0 0,1 0 0,0 1 0,-1-1 0,1 0 4,-1-1 1,-1 1-1,1 0 1,1-1-1,3 1-2,3 0 1,4 0 0,2 1 0,0-1 0,-1 0 0,-3 0 1,-1 0 1,-2 0-1,-2 0 1,2-1 0,2 1-5,1 0 0,3 0 0,1 0 0,0 0 0,-2 0 0,-4 0 0,-3-1 0,-3 0 0,-1 0 0,-1 0 0,2 0 1,-1 0 0,1 0 0,0 0 0,0 0 0,0 0-1,0 0 0,0 0 0,1 0 0,-1 0 0,0-1-3,0 1 1,0 0 0,0-1 0,0 1 0,0-1 4,0 1 0,0 0 1,0-1-1,0 1 0,0 0 2,0-1 1,0 1-1,-1 0 1,1-1 0,0 1 1,-1-1 1,-1 0 0,1 1-1,1 0 1,2-1 7,5 1 0,2 0 0,3 1 0,-1-1 0,0 0 0,-4 0-4,-1 0 0,-2 0 0,-2-1 0,2 1 1,2 0-6,1 0 1,3 0-1,1 0 1,-1 0 0,-1 0-1,-4 0 6,9 0 0,-5 0 1,-1 0-1,1 0-3,1 0 1,0 0-1,0 0 1,-1 0 0,0-1 1,0 1 0,0 0 0,0 0 2,0 0 1,0-1 0,0 1-1,0-1 0,-1 1 1,1-1 0,-1 1 0,1-1 1,-1 0 0,1 1 0,-1-1 0,1 0-5,0 0 1,-1 0 0,1 0 0,-1-1-5,1 1 1,0 0 0,0 0-1,0 0-3,-1-1 1,1 1 0,0-1 0,0 1 1,0-1 0,1 0 1,-1 1-1,0-1 0,0 0 0,0 0 1,0 0-1,0 0 3,0 0 0,1 0 0,-1 0 0,0 0-7,0-1 0,0 1 0,0-1 0,0 1 2,0 0 1,0 0 0,1-1 0,-1 1 1,-1 0 0,1-1 1,-1 0-1,1 1-2,-1-1 1,0 0 0,1 1 0,-1-1 5,0 0 1,0 0-1,-1 0 1,1 1-9,-1-1 0,1 0 0,-1 0 0,1 0-3,-2 0 0,0 0 0,1 0 1,-1 0 2,0 0 0,-1 0 0,1 0 0,-1 0 38,0-1 1,0 1 0,-1 0 0,0-1-41,0 1 1,-1-1 0,0 1 0,0-1-1,0 1 1,-1-1-1,0 0 1,-1 0-2,0 0 0,0 0 1,-1-1-1,0 1 55,0 0 1,-1 0 0,0 0 0,0 0-56,-2 0 0,1-1 1,-1 1-1,0-1-2,-1 1 1,0 0 0,-1 0 0,1 0-2,13-1 1,0 0-1,0 0-41,-2 0 1,0 0-1,0 0 45,-2 1 0,0-1 1,-1 1-11,-1-1 1,0 0 0,0 0-15,-2 1 0,-1-1 0,1 1-27,-3-1 1,1 1 0,2-1-383,-2 0 1,3 0 0,1 0 0,-4 1-1179,3-1 0,-2 0 0,2 0 1613,1 0 0,4 0 0,-1 0 0,-10 0 0,-5 0 0,-5 1 0,1-1 0,-1 1 0</inkml:trace>
  <inkml:trace contextRef="#ctx0" brushRef="#br0" timeOffset="28158">5572 5762 20182,'-3'-40'554,"0"0"1,0 3-1,1 9 1289,1 21-1664,-1 4 495,2 1-601,-1 2 251,0 6-301,0 1-1,0 9 1,0 5 10,-1 6-16,-2 7 408,1 5-442,-2 5-73,-1 2-2605,0 2 2286,-1 2-302,0 0-775,2 1-368,0 1-2453,3-2 4307,1 3 0,1-25 0,0-2 0</inkml:trace>
  <inkml:trace contextRef="#ctx0" brushRef="#br0" timeOffset="28899">5604 5220 18777,'-39'-31'512,"1"0"1,-1-1 0,-14-10 0,7 12-233,14 26-62,-3 10-27,-2 5-2360,-3 12 2360,-6 8-88,22-11 1,0 2 8,-3 3 0,-1 2-6,0 4 1,-1 2-7,-2 4 1,0 1-23,-1 4 1,0 2-26,-1 4 0,1 1-14,-1 4 1,1 1-29,11-16 0,0 0 0,0 1-4,1 1 1,0 0 0,1 1-700,1-1 0,0 2 0,1-1 692,1 0 0,1 1 0,1-1-9,-4 20 1,2-2-401,4-1 1,2-2 377,2-4 0,5 0-320,10 12 1,7-3 305,-3-17 0,5-3 3,10 10 0,6-6 0,-3-20 0,3-4 5,4-3 1,1-3-1,4-3 1,2-3-294,2-3 0,1-2 321,2-3 1,1-1 0,1-4 0,0-2 8,1-1 0,-1-3 8,1-2 0,0-3 9,-1-1 0,-1-2 5,-2-1 1,2-3-28,-5-1 0,2-4 0,-2 1 24,6-5 1,-1-2 0,-7 4 1,1-3-1,-3 2 14,1-5 0,-4 1 5,0-2 0,-2-1-11,-2 1 0,-3-2 8,-2 0 1,-3-2-4,-2 1 1,-3-1-6,-3-1 0,-2-1-3,-3 1 0,-2-1-11,-4 0 0,-1 0-11,-2 0 0,-1 0-3,-4 1 0,-2 1 8,-1-1 1,-3 2-4,-2 0 1,-2 2-1,-2 1 1,-1 0 395,-3 2 0,-1 2-398,-3 1 0,0 1 2,-3 2 1,-1 2-4,-2 2 1,-2 3 0,0 2 0,-2 3-9,-1 2 1,-1 3-12,-1 2 0,1 3-14,-1 1 1,0 2-21,1 2 1,0 1-40,0 2 1,1 2-68,1 0 0,1 2-498,-27 12-645,2 3-2862,7 3 4162,-1 8 0,25-15 0,3 0 0</inkml:trace>
  <inkml:trace contextRef="#ctx0" brushRef="#br0" timeOffset="29833">6002 6149 17418,'61'-4'177,"0"0"1,0 0-1,-3-1-1062,-11-1 1,-2 0 918,5-1 0,2 0-1433,2-1 0,2-1 1427,1 1 0,1-1-9,0 0 1,1 0-524,0-1 1,1 0 508,-2 1 1,0-1-1,0 0 1,-1 0-205,-2 0 0,0-1 185,-1 1 0,-1-1-354,-2 1 1,-1-1 342,-1 0 0,-1 0-9,-2 0 0,0 0 3,-2 1 1,-1-1-4,-2 1 1,-1 0 438,-2 1 1,0 0-429,-4 0 1,-1 1 0,26-8 38,-9 2 80,-11 1 543,-11 1-454,-9 2-39,-11 1 1595,-6 1-1757,-23-3 55,-3 3 45,-20-1 537,-1 3-431,-7 3 2360,-6 0-2242,-3 1 61,-2 2 46,0-1 10,3 1-16,4 0-73,23 0 1,1 0-465,-10 0 313,-2 0-56,27 0-57,7 0 484,4 0-556,4 0 943,1 0-876,8 0 11,2 1-5,9 0-22,4 2-18,8 1-10,8 0-219,6 2 213,7 1-1063,5 1 1057,3 2-11,1 1 6,0 2-1426,-22-1 1,1 0 1374,15 7 20,-21-5 0,-3 0-99,3 8-50,-8 2-89,-7 1-185,-7 0-202,-6 2-246,-3 0-471,-5 0-1120,-1-2 2487,-3 0 0,2-11 0,1-2 0</inkml:trace>
  <inkml:trace contextRef="#ctx0" brushRef="#br0" timeOffset="30440">8760 5682 19081,'2'-8'1826,"-1"1"-1266,-1 7 1300,0 0-1799,5-12-33,-1 11 11,4-8-16,-4 13 10,-1 1-5,0 0 23,-1 1 16,-2-1 11,0 0 23,0 1 123,-6 1-117,0-2 10,-5 1-10,0-4-1,-1 0 0,0-2 18,0 0 4,0-3 1,2-1 17,2-3-51,1-1 11,2-2-15,2-2-30,1-2-5,1 0-33,4-3-1,2 0-11,5-2 12,5 2-18,2 1-3386,4 1 3381,3 2-782,2 2 782,1 4 0,0 1 0,-1 3-12,-1 1 12,-1 3 0,-1 2-5,-2 3-18,-1 3 12,-2 3 6,-2 3-12,-3 1 3024,-3 4-3041,-4 14 18,-5-6 696,-6 13-675,-7-9-5,-8 4-1037,-5 0 1026,-6 4 5,-3-2-2870,-1 0 2882,-1-5 5,4-3-338,-5 0 361,13-12 16,-3 0 329,15-13-262,4-2 12,2-2 695,2-1-712,2-2 3152,1-1-3214,0-1 598,1-2-642,7-4-12,0 2-16,10-3-12,3 3-16,5 1-465,7 0 419,4 1-21,6 0-35,-10 2 1,1 1-45,19-3-866,-6 1 0,0 0 776,9-1 118,-20 1 0,1 1-898,11-3 613,-1-1-29,-3-1-39,-1-2 310,-2-2-472,-1-2-555,-1-2-454,0-4-1601,1-2 3293,-8 0 0,-1 0 0,-2 4 0,12-13 0</inkml:trace>
  <inkml:trace contextRef="#ctx0" brushRef="#br0" timeOffset="30786">9693 5029 7809,'-52'-11'589,"1"0"0,0 0 1,2 1-1,1 1 1,4 2-170,-1 4 0,2 1 3,0 2 0,-1 2 2,-1 1 1,0 2-900,1 2 1,-1 1 823,1 3 0,0 1-76,2 1 1,-2 3 5,6 2 0,-2 2 0,2 0-112,-6 5 0,1 2-73,7-3 0,-1 2 1,4 0 30,-2 5 0,3 1-9,0 2 1,1 1 295,1 1 0,0 2-324,4 0 1,0 3 0,1-1-438,-4 6 1,2 2 358,5-7 0,-1 3 0,3-2-14,0 3 1,4-3-209,2 1 0,2-1 205,3-2 0,3-2 291,2-1 1,4-2-309,12 28-11,12-9 277,16-7-274,-15-27 1,5-1-49,22 4 1,5-3-47,-11-5 1,3-2 97,-5-2 1,4-1 0,-3-1-13,10-2 0,-2-1-310,4-1 0,-1-1 307,0-1 0,2-1-255,-6-2 1,4-2 0,-3 0 296,7-3 0,0-1-272,-8 0 1,1-1-1,-4-1 300,1-3 0,-1-4 84,-6 0 0,1-2 1,-1 0-77,3-3 1,-1-1 2,12-8 0,-3-2 3,-21 7 0,-4 0 255,-2-2 1,-1 0-254,-3-1 1,-2-2 37,4-13 0,-3-3-49,-7 11 1,-2 0-4,3-12 1,-4 1-6,-7 12 1,-3 1 30,-6-12 0,-4 1-31,0 10 0,-2 2 3,-7-10 0,-4 4 11,-20-9-28,17 24 1,-2 2-10,-2 1 1,-2 2-17,-1 0 0,-2 1-8,0 1 0,-3 2-130,-16-4 1,-1 2-46,14 5 1,-1 1-911,-3 2 0,-3 0 0,3 1 1107,1 3 0,3 2 0,4-1 0,3 1 0,-3 1 0</inkml:trace>
  <inkml:trace contextRef="#ctx0" brushRef="#br0" timeOffset="31716">9916 5856 19473,'31'-14'138,"1"0"0,0 1 1,1 1-1598,28-2 1506,-27 7 1,0-1-1,4 0 1,0 0-9,2 0 0,1 0-565,2-1 0,0 0 548,1-1 1,1 1-661,0 0 0,1-1 643,-2 1 1,1 0-37,-2 0 1,0 1-601,-2 0 0,-1 0 516,-1 2 0,-1-1-762,-3 0 1,0 0 486,-3 1 1,0 1-1756,26-6 1935,1 0 0,-28 6 0,-4 0 0</inkml:trace>
  <inkml:trace contextRef="#ctx0" brushRef="#br0" timeOffset="32452">11713 5387 13530,'0'-44'282,"0"0"0,0 3 0,2 7 346,10 15-505,1 1 1451,2 2-1512,0 1-12,2 2-11,1 3-5,1 2-29,1 1-10,0 4-12,1 2-45,1 4 23,-1 3 0,0 4-39,7 14 694,-7-4-655,3 11-6,-10-7 12,-2 2-12,-5 0 1864,-2 12-1819,-5-9 5,-5 6 12,-5-12 11,-4-2 23,-4-1-1,-2-2 107,-12 1-68,8-5 1892,-6-1-1780,11-7 35,2-3 55,3-1 12,2-2 54,3-3-44,1 0 425,4-5-514,0 0-67,3-2-40,1-1-27,3 0-34,3 0-28,2 1 6,4 0-34,2 2 33,14-2-27,-5 4-23,11 1 23,-8 4-6,0 2 0,1 2-467,1 3 450,-1 3 12,1 3-12,-2 2-22,1 1-17,-2 2-34,-3 1-241,-4 2 235,-6 0-27,-5 1 6,-5 1-29,-8 0-61,-6-1-34,-8-1-50,-5 0-56,-3-2-73,-3-2-1634,-17 1 878,11-6-5209,-25-1-1193,31-7 7578,-7-2 0,27-1 0,5 0 0</inkml:trace>
  <inkml:trace contextRef="#ctx0" brushRef="#br0" timeOffset="32849">11913 4867 15053,'-7'-4'2437,"2"1"-1670,5 3-111,-62-12-2407,31 11 1983,-9-3 1,-2 2 187,5 14-23,-1 7-44,0 6-45,-2 6-50,1 7-34,-1 8-1586,20-19 1,0 1 1420,1 2 1,-1 2-18,1 2 0,0 1-125,2 1 1,0 1 99,2 0 0,0 2-3,3-2 0,1 1-3,2-1 0,1 1 0,2 0 0,1-1 0,2-1 1,1 0-367,2-1 1,2 0 348,1-2 1,2-1-17,11 29-23,9-5 6,8-6 8,-3-20 0,3-2 17,-7-8 0,4-1-3,25 7 0,4-3-174,-21-12 1,1-2 193,15 2 0,1-3 296,-13-5 0,-1-1-285,2 0 0,1-1 5,1-3 1,1-1 2,0-1 1,1-1-7,1-2 1,0-3-3,1 0 0,-1-2-11,1-2 0,-1-1-145,0-1 0,0-1 147,-2-2 1,-1-2 8,-1 0 0,-2-1 14,-2-2 0,-1-2 5,-4 1 1,-1-2 5,-3-2 1,-1-1-72,-3 0 0,-2-2 71,-3-1 1,-1-1-4,-2 0 0,-2-2-2,-2 0 0,-2 0-325,-1-1 1,-3-1 315,-1 1 0,-3-1-5,0 0 0,-3 0 55,-2 0 0,-2 1-56,-3 1 1,-1 1 250,-4 0 0,-3 2-256,-3 2 0,-3 1-3,-3 2 0,-3 1 41,-4 3 1,-3 1-59,-3 2 1,-2 2 158,-4 1 1,-2 3-222,-3 2 1,-2 1-93,-3 3 1,-1 2-239,-3 2 0,0 2-1453,-1 1 0,-2 3 1851,13 2 0,0 0 0,4 1 0,5-2 0,3 1 0,0 1 0,0 1 0</inkml:trace>
  <inkml:trace contextRef="#ctx0" brushRef="#br0" timeOffset="33989">10947 5353 23918,'-34'-31'-213,"1"1"1,-21-18 576,54 48-166,0 1-17,0 3-117,5 11-113,0 2 23,6 9-128,0-3 124,1 0-8,3 2-149,0-1-3095,0 0 3171,1 1 262,9 9-191,-4-8-333,8 6 375,-5-11-178,2-3 180,4 1-6,4-2 4,3-2-1,19 3-20,-15-5 14,10 4-360,-17-1 360,-17-3 317,-2 6-335,-20-4-16,-8 2-22,-12 4-46,-8 2-475,-6 3 341,-5 1-196,-2 0-342,1 1-901,4 0 1680,0 3 0,20-15 0,3-1 0</inkml:trace>
  <inkml:trace contextRef="#ctx0" brushRef="#br0" timeOffset="37198">12694 5455 15760,'-6'0'1747,"1"0"2218,5 0-3774,71-17-3010,-22 7 2861,7-3 0,4 0-14,-18 6 0,-1 0-14,6 0 0,1-1-768,3 1 0,1-1 759,2 0 1,3 0-6,-1 0 0,3 0 0,-2 0-442,-12 2 1,-1 1 0,1-1 437,13-2 0,2 0 1,-3 0-3,4 0 1,-4 0-628,-1 0 0,0 0 613,-4 0 1,-1 1-1,-4-1 1,-1 1-4,-4 0 1,-1 0 22,6-2 0,-1 0-20,-14 2 1,-1 0 10,4-1 1,-2 0 14,6-6 583,-16 5-550,-2-3 1835,-16 5-1880,-3 0 2162,-7 1-2189,-2-1 1303,-18-3-1259,3 4 11,-14-3-2353,7 3 2365,-2 2-1541,-1 0 1547,2 2 10,-1 1 0,2-1 6,0 1 12,0-1 89,-12-1-62,9-1 2624,-12-1-2573,13 1 2420,-3-2-2348,2 1-401,-2-1 429,3 0-11,3 0 0,4 1-33,6 0-45,6 2-51,4 0-50,5 2 17,3 0 379,4 0-413,5 0 40,16 0-62,2 0 16,15-1-33,-4 2-368,-6 2 1,1 0 373,18 2-1,-16 0 1,-1 1-6,13 5 6,-2 2-6,-5 2 5,-3 3-5,-4 1-11,-3 2-212,5 14 173,-12-6-45,2 13-1556,-14-11 1371,-4 3-2739,-4 1 2387,-2 0-1695,-5 1 495,-3-1-1974,-6-2 3806,-5 5 0,8-18 0,0-1 0</inkml:trace>
  <inkml:trace contextRef="#ctx0" brushRef="#br0" timeOffset="38295">15193 5075 19872,'-3'-43'528,"-1"0"0,1 3 1,2 9-182,3 19 239,0 3-350,0 3 35,0 2-181,-1 2 55,-1 1-84,1 10 12,-1 1 0,-1 10-11,-2 4-12,-2 3 6,-4 5-17,-1 4-1726,-2 2 1709,-2 1-2777,1 0 2766,1-1 0,1-2 0,3-2 0,2-3 1,3-3 10,1-5-16,2-4 22,3-4 16,0-4 1286,4-3-1167,0-4 3413,2-2-3368,3-3-24,4-4-32,4-4-18,6-6-11,3-3-1348,4-4 1355,2-2-30,-1-1 7,1 1 5,-3-2-17,-1 3 0,-3 2 6,-3 1-6,-3 4-16,-5 3-18,-3 3-16,-4 3-34,-4 2 0,-3 3-11,-1 1-5,0 4 1353,-1 3-1348,1 13 0,0-2 6,0 12-23,-1-5 11,-1 4-11,0 3-11,0 1-28,-2 1-1164,1 0 1097,-2-1-56,1-1-28,1-2-287,2 9 225,2-11-16,2 5-40,3-15-45,1-2-44,2-3-68,1-4-588,11-4 1629,-3-5-1723,22-14 649,-13-1-1986,12-11 2204,-12 4 122,0-5-94,-1-3 292,-2-4 55,-3-3 35,-3-5-576,-4-6 598,-5-3 5,-7 11 0,-2-1-62,-2 9 0,-2 0 12,0-10 0,-2 0-680,-8-1 1,-1 2 695,2 11 1,-1-1-6,-5-8 0,-2 2 139,-12-10 24,-5 4 141,-4 5-92,-3 5-5,-1 5 1,-3 5-23,-1 5 92,4 10 0,-1 2-424,-14 3 135,13 3 1,2 4 67,-4 11-17,-1 7 6,0 7-12,1 7-84,23-15 1,1 2-9,0 2 0,0 2 11,-10 17 0,1 2-732,9-8 0,0 0 698,-7 14 1,2 1-6,11-13 0,3-1 300,0 1 1,3 1-304,2-1 0,1-1-8,3 0 0,2-1-6,1-1 0,1 0-263,4-2 1,1-1 248,9 29-11,9-5-5,8-4-7,4-6-38,5-6 11,4-6-445,4-4 394,3-4-11,4-5-197,3-4 186,5-5 78,-30-8 1,2-2 24,0 0 1,1-2-474,2-1 0,0-3 498,0 0 1,1-2-98,1-2 0,0-2 117,0-1 1,0-2-37,-1-1 1,0-2 49,-1 0 1,0-2 349,-1 0 1,-2-2-328,-1 0 0,-2-2 69,9-11 1,-2-2-59,-11 7 0,-2-1-14,6-9 0,-3-2 62,-7-5 0,-3 0-60,-5 9 1,-1 0 5,1-10 1,-1-3 10,-6 3 1,-2 1-37,-2 11 1,-1 0-1,-2-7 0,-3 1 3,-10-7 1268,-7 6-1307,-6 4-29,-7 6-60,-3 3-152,-7 7-448,-5 6-4216,12 10 1,-2 1 4544,-12 0 0,-1 3 0,38 0 1</inkml:trace>
  <inkml:trace contextRef="#ctx0" brushRef="#br0" timeOffset="44386">9268 6577 21416,'-8'-43'1071,"1"1"1,-1 3 0,2 9-741,3 20-68,0 3-61,1 3-79,1 1 1,0 2-102,1 7 0,3 3 6,0 9 0,4 4-16,1 6 10,2 4-813,-2 6 791,0 4 0,-5-10 0,0 4-20,-1 4 1,-1 1-1,1 0 1,-2 0-483,-1 0 1,-1-1 400,-3 16-33,-2-2-35,-1-4 1,0-5-22,0-6-29,1-5-572,0-5 550,-1-5-123,-1-3 202,-3-4 67,-1-4 44,-2-4 46,-3-3 27,-2-3 671,-1-2-648,-3-3 17,2-2 5,-1-3 6,1-3 22,0-3-6,1-1 1,0-2 0,0-1 10,0 0-4,0-1 933,0 1-771,-8-7-118,9 7-6,-4-3-10,12 10-1,1 1 651,3 3-690,2 2 156,2 2-229,1 0-11,0 3 0,2 3 5,-1 4 12,0 6-11,0 4-1,1 4 1,0 2-12,1 2 12,3 0 0,4-1 10,6-1 7,6-2 16,7-4 6,6-5 5,6-3 1,7-5-625,6-3 607,6-6-2120,4-2 2104,-29 1 0,0-1-12,1-1 1,0 0-314,0-1 0,1-1 305,-1 1 0,0-1-11,0 0 0,0-1-28,-1 1 0,-1 0-171,30-8-263,-6 1-499,-4 2-2915,-7 2 3890,-2 1 0,-21 6 0,-3 0 0</inkml:trace>
  <inkml:trace contextRef="#ctx0" brushRef="#br0" timeOffset="46392">9498 7987 16824,'2'-3'2274,"0"1"1921,-2 2-4105,20-29-57,-21 25 18,12-20-18,-29 33 12,-6 1 5,-5 3 1,-4 1-1103,-4 1 1102,1-1-5,-2-1-12,3 0 23,1-1-28,2-1 6,4-2 5,3-1-5,3-1 11,4-2 256,1-1-250,4-1-1,1-2 17,3 0 12,3 0-6,0-1 828,3 1-834,0-1 96,2 0-62,0 0-51,0 1-5,-1 2 16,0 1-5,-1 3 0,0 1 0,-1 2 0,0 0-11,0 0-6,1 1 12,0 2-6,1 1 17,0 1-17,1 2 5,0 1 0,-1 1-5,1 0 6,0 1-18,0 0-5,0 0-5,-1 1-1,0-1 12,-1 2 10,-1-2-10,-2 0 5,-1-1 6,-1-1-11,0-1 16,1-3 6,0-2 11,1-2 6,2-3 33,1-2 236,2-3 173,0-2-425,1-5-23,0-1 0,0-4-28,0-1 6,2 0-17,1-2-5,3-2 49,7-8-49,0 4-1,5-6 6,-1 9-5,0 0-1,3 2-5,1 2 0,1 1-6,1 4-6,1 0-5,0 4-11,2 1 0,-1 2 5,0 3-22,10 8 12,-9 1-7,9 7 12,-12-4 0,-2 4-28,-4 1-29,-3 2-16,-7 3-3436,-3 2 3374,-7 4-303,-5 1 57,-20 17 185,2-12-6,-12 11-45,6-18-72,-1-2-80,-2-3-133,-2-3-179,-1-4-337,1-4-828,-1-5-3042,4-4 4929,-2-2 0,17-3 0,3 0 0</inkml:trace>
  <inkml:trace contextRef="#ctx0" brushRef="#br0" timeOffset="46825">9369 7713 18408,'0'-5'2801,"0"1"-717,0 4-1849,-64-24-33,33 25-104,-10-9 0,-1 4-3223,4 27 3287,-3 6-27,-2 7-71,20-15 1,0 2-9,-2 2 0,1 2-14,-1 3 0,0 0-3,-1 3 0,1 1-769,-2 3 1,2 0 757,-1 2 0,1 1 5,1 2 1,0-1-583,2 2 1,1 1 565,1-1 0,2 0-1,1 1 1,2-1-262,2-1 0,1 2 253,0 15 0,2 1-8,4-16 0,1 1-150,2 2 0,2 3 0,2-4 133,3-7 1,2-1-10,4 9 1,4-1 493,1-17 0,3-3-502,2-2 1,3-1 806,3-2 1,1-2-822,3-2 1,2-3 27,2-1 0,1-3-11,3-2 1,0-2 4,2-1 1,0-3 0,0-1 0,3-3-9,18-7 1,1-3-119,-14 2 1,0-3 149,-7 1 0,2-2 0,-3-1 2,3-4 0,-2 0-666,1-3 1,-1-1 684,-1-1 1,-1-1-587,-1-1 1,-2-2 608,-1 0 0,-2-2-3,-2-1 0,-1-1 48,-2-2 1,-2 0-38,-2-2 1,-1-2-3,-5 0 1,0-3-1,-3 1 75,3-8 0,-2 0-108,-3 6 0,-1-3 0,-2 2 4,-2-3 1,-2-1 30,-2 4 1,-1-3-1,-1 2-188,-2-6 1,-2 1 185,-1-14 0,-3 1-9,-3 22 0,-2 2 643,-3 1 1,-1 2-650,-1 3 1,-4 1 0,-13-6 0,-4 4-20,8 10 1,-1 3-18,-13-4 1,-1 5 205,10 9 0,-1 4-270,-2 2 0,-1 1-79,-1 3 0,0 1-188,-2 3 1,1 2-706,-1 2 1,0 2 1038,-6 4 0,2 1 0,-3 1 0,1 2 0</inkml:trace>
  <inkml:trace contextRef="#ctx0" brushRef="#br0" timeOffset="48581">9652 6249 9434,'-4'0'3338,"1"0"4661,3 0-7443,-34-13-447,26 10-60,-26-9-53,34 12-191,0 0 322,3 0 240,5 2-183,3 1-153,6 3 81,1 0-37,5 1-15,2 1-334,4 2 197,2 2-533,2 1 607,0 3-23,1 2 47,17 14-51,-10-6-632,-13-8 0,-1 1 581,14 9 9,2 2 5,1 3-1,4 2 23,1 2 18,-24-18 0,1 0 6,0 0 1,0 1 8,1 0 1,0-1 5,0 1 1,0 0-235,1 0 1,-1-1 242,1 0 1,-1 0-477,0 0 1,-1-1 491,27 16 16,-3-1-11,-2-3 4,-1-1-12,-3-2-4,-1-2-21,-4 0-18,-2-2 217,-4 0-299,-2-3-88,-4-1-341,-3 0-1367,-3-2 1891,1 2 1,-11-9-1,-1-2 1</inkml:trace>
  <inkml:trace contextRef="#ctx0" brushRef="#br0" timeOffset="49324">11528 7476 21902,'-17'-60'-791,"2"12"399,12 49 638,-2 3 737,-2 2-877,-3 6-43,-6 6-17,-4 6-143,-4 6 285,-4 6 0,-2 4-226,1 5-28,-1 5-1,2 4 29,14-25 1,2 0-48,-10 30-178,4 0-3,8-4-1,4-4-11,6-3 4,6-4 15,6-3 25,6-5 7,5-2 199,4-5 6,20 7 16,-11-13 17,15 3 6,-18-13 0,-2-4 1063,-4-4-996,-4-2 17,-5-4 592,-4-4-576,-6-4-5,-3-5-16,-3 0 1298,-13-10-1343,0 6 5,-12-5 737,1 9-748,-3 2 5,-3 2-5,-3 2 11,-2 2-11,-1 2 11,-14 2-67,13 2 22,-9 1 0,17 1-11,2 3-6,4 1-22,2 1-28,3 1-22,4 0-40,3 0-94,3 0-152,3 1-213,3-2-442,3 1-897,5-1-7915,13 0 8937,-5-4 1,0 1 0,-10-4 0</inkml:trace>
  <inkml:trace contextRef="#ctx0" brushRef="#br0" timeOffset="49732">11723 7069 14552,'-43'-9'436,"1"-1"1,0 0 0,-18-4 0,7 5-22,-1 14-96,-3 5-67,-1 8-64,15 0 0,-1 3-115,9-3 0,1 2-358,-11 8 0,0 3 352,12-4 0,2 1-416,-1 5 0,1 1 394,0 3 0,1 2-14,1 3 0,2 1-323,1 3 0,2 1 306,2 3 0,2 0-12,2 2 1,3 1-30,2-2 0,4 3-11,4-6 1,2 4 0,2-4-16,3 7 0,4 0-168,-1-9 0,2 1 1,3-3 124,6 2 1,3-3-31,2 0 0,2-1 68,2 0 1,2-2-78,1 0 1,2-2 5,2-1 1,1-3 415,2-2 1,1-4-397,2-2 0,2-4 16,1-3 1,2-4 30,2-3 1,2-3 27,0-2 1,4-4 57,-2-4 0,4-3 0,-3-1-371,10-3 0,1-2 406,-9-1 1,2-1 0,-3-2 148,5-7 1,-3-3-63,0-2 0,-1-2 10,-3-1 1,0-4 41,-8 1 0,2-3 1,-4 1-76,3-6 0,-1-2 13,-2-5 0,0-5 1,-5 3-252,-8 4 1,-4-1 155,-4 6 0,0-2 0,-3 2-5,-3-5 1,-4 1-270,0-3 0,-3 1 252,-1-1 1,-2 0 193,-3-1 0,-2 0-213,-2 1 0,-3 0-17,-2 1 0,-3 1-107,-2 1 0,-3 1 79,-1 2 0,-3 2-14,-2 2 1,-3 1 418,-1 3 1,-5 2-539,-1 7 1,-5 0 0,1 2-185,-9-1 1,-2 2-644,5 5 1,-2 1 0,0 3 1004,-17 2 0,5 5 0,24 1 0,3 2 0,0 1 0,-1 0 0</inkml:trace>
  <inkml:trace contextRef="#ctx0" brushRef="#br0" timeOffset="50900">10984 6846 10407,'-3'-7'3846,"1"1"-1676,2 6 2230,0 0-3676,-63-32-1600,40 24 1122,-14-10 1,2 3 213,21 14 271,0-1-256,4 2-30,3-2-208,2 2-35,2 0 361,2 0 595,6 1-1133,0 3-83,6 2-4,-2 2-42,0 3-3,2 2-30,0 3 22,0 2-34,2 2 55,6 12 44,-3-8-17,5 9-516,-4-9 553,0 0 17,0 0 14,0 1-17,-1-3 55,-1 1-31,-2-3 12,-4-2 19,-4 0-2,-2-2 24,-6 1 64,-13 7-75,-3-5 0,-12 6-17,2-8 1,-3 1-6,-16 5-28,12-6 0,-10 2-78,12-2-56,10-6-411,-1 3-284,12-7-3053,5-1-5371,3-2 9253,3 0 0,1-3 0,1 0 0</inkml:trace>
  <inkml:trace contextRef="#ctx0" brushRef="#br0" timeOffset="60540">15030 5776 19723,'30'-36'246,"0"0"1,-2 3-1,-7 8-50,-18 20 1100,0 1-1145,-1 2 644,-1 0-756,-5 3 190,-2 2-218,-7 4 0,-5 3 11,-7 4-10,-4 4-499,-6 3 520,-3 3-10,-3 2 5,-3 2-14,10-7 0,-1 1-1222,-18 13 1213,17-12 1,1 0 11,-13 10-12,-2 1 12,1 0-22,-2 0 5,-1 1 5,2-1 1,-1 1-1,19-14 1,-1 1-3,-17 13 0,1-1 2,-2 1 0,16-11 1,0 0-647,8-5 0,1-1 641,-8 6 0,0 1 12,-10 9-7,1 0 9,4-1 0,-1 0-11,15-11 0,0-1-670,-14 13 0,1-1 662,-1 2-7,10-11 1,1 1-111,-15 12 125,8-7 0,-1-1 2,-4 5-5,15-13 0,-1 0 0,-21 20 6,12-10 0,-10 8-6,15-13 16,-15 9-4,10-9-12,-9 7 621,13-12-621,3 0 6,0-1 5,-11 9-11,10-7-6,-8 7 12,13-11 5,-9 5 0,10-5-5,-7 3 39,4-2-17,7-6 1126,-5 3-1137,9-5-1,-1-2-10,1 0 1759,1 0-1726,-6 2-16,6-3 1367,-5 2-1385,7-4 1,1 0 11,0-1 287,2 1-287,0-2 6,2 0-7,2-1 1,1-1 6,1 0 10,1-1 51,0-1-129,3-3-27,0-1-24,3-5-55,0 2-90,3-2-100,0-1-169,2-2-251,1-1-3833,10-14 1228,-5 8-1456,8-11 4822,-8 11 0,-7 9 0,0 0 0</inkml:trace>
  <inkml:trace contextRef="#ctx0" brushRef="#br0" timeOffset="60874">12867 7040 10517,'-4'-6'4962,"1"2"-3477,3 4 3886,0 0-8488,-40-51 3229,30 38-79,-13-17 1,6 9 771,17 22-681,0 2 66,0 3 51,0 5-6,0 6 0,1 5 180,-7 24-242,-1-7 1522,-8 16-1544,-3-12-5,-1 0-6,-3 3-39,1-1 16,0-1-5,3-1 1,4-4-497,5-3 518,5-4 6,5-4 17,5-2-23,4-4-10,5-1-7,2-3-33,2-2-5,2-3-23,1-1-244,2-1 199,2-2 23,2-1-40,1-2-33,3-3-118,1-1-291,3-3-522,2-3-3127,4-5 4097,7-6 0,-22 6 0,-1 0 0</inkml:trace>
  <inkml:trace contextRef="#ctx0" brushRef="#br0" timeOffset="71505">20758 5501 21844,'-4'-27'262,"-1"5"-279,0 20 20,-8-2-12,-1 3-8,-8-2 22,-11 2-8,3 0-1544,-12 1 1558,9 0-11,-1 1 6,0 1 11,1 1 373,-7 0-374,12 0 13,-4-1-1,16 0 17,3-1 22,3-1-17,3 0 118,1 1-78,2-1 1138,1 1-1144,2-1 162,0 0-251,-1 0 16,2 2 11,-2 0 12,0 2 11,-2 2-12,0 1 1,-3 2-17,1 1 39,-3 9-34,2-3 23,-2 8 16,1 7-27,2-5 11,-2 11-17,4-8 0,-2 2-11,2 1-29,-2 15 12,3-12-1027,0 23 1016,6-27-12,4 7 6,3-15 6,2-2-22,3-3 10,1-2-42,2-1-64,10 1 22,-6-3-55,7 0-79,-8-5-117,0-3-125,1-1-155,1-2-286,1-1-504,2-2-1552,1-2 2980,5-3 0,-15 1 0,0 0 0</inkml:trace>
  <inkml:trace contextRef="#ctx0" brushRef="#br0" timeOffset="71795">21154 5663 24116,'10'-50'56,"-1"10"-11,-9 44-29,0 0 50,0 12-44,-3 7-22,0 3-28,-2 4-22,0-7-57,1 2-77,0 1-83,0 0-786,0 13-1109,1 3 279,0 0-2916,1-5-3323,0-15 8122,2-5 0,-1-8 0,1-4 0</inkml:trace>
  <inkml:trace contextRef="#ctx0" brushRef="#br0" timeOffset="72247">21603 5411 16299,'33'-15'53,"-1"0"0,26-9 9,-21 20-40,-9 3-5,8-2 2141,-15 2-2152,-1 0 898,-5 1-909,-1 1 451,1 2-468,-6 1 16,1 1 6,-5 0 17,0 0 1770,3 11-1725,-3-5-28,3 9 5,-2-7-17,-1 2 6,1 0-11,1 2 0,0 1 5,7 10 1,-2-5-12,3 8-6,-4-7 1,0-1 22,1 13-5,-5-9 11,1 8-17,-6-11-12,-2 1-5,-8 13-5,0-10 5,-7 8-28,2-12-18,-2-3 1,0-1-16,1-4-29,0-1-33,1-3-107,1-1-184,0-2-1669,-4 1-1822,3-4 3905,-5 2 0,12-5 0,-1-1 0</inkml:trace>
  <inkml:trace contextRef="#ctx0" brushRef="#br0" timeOffset="73094">20702 7162 23687,'-23'-21'-1361,"1"4"1007,12 17 763,-4 0-155,-1 0-82,-3 2 200,-2-1-254,-1 3-44,-2-1 380,1 2-69,-1-1-289,1 1 0,1-2 26,1 0-91,2-1 31,2-2 39,1 1-76,3-1-35,0 0-154,2 0 24,-1 0 24,3-1 4,0 0-14,2 0-12,0-1-44,3 0-4,0 2 156,1-1-49,1 1 79,0 1 157,-2 1-14,0 3-63,-2 4 67,0 4-32,-3 3 14,0 4-8,0 5-288,0 1-152,1 6 64,1 1 64,1 1-32,2 3 37,2-1-47,0 1 15,3-1 184,2-1-652,2-1 616,3-1-2,2-2-23,2-3-25,2-2-24,2-2-32,1-3-41,2-3-35,1-1-51,3-3-724,14 1 46,-6-6-2149,12-3-1594,-10-4 4738,7-3 0,-19 1 0,-1-1 0</inkml:trace>
  <inkml:trace contextRef="#ctx0" brushRef="#br0" timeOffset="73660">21331 7273 21125,'-12'6'560,"1"-1"-392,7 1-22,-1 0-22,-1 0-18,-1 0-22,-1 0 84,-5 3-73,3-4 0,-4 1 6,3-3-6,2-2 17,-1 0 12,0-1 4,1-2-4,0-1 385,-4-21-447,7 9-23,-3-17 0,12 16-11,1-1-17,4 1 1,2 1-18,2 1 0,2 1 1,1 3 16,0 1-22,8 2 0,-5 3-6,6 2 11,-6 6 6,0 3 0,2 4-5,-1 4-7,8 12-10,-7-4 5,3 9-5,-13-6 11,-5 1-1,-2 0 1,-9 3 0,-3 0-11,-10 1 16,-5 1-5,-5-1-6,-4 1-494,-3 0 500,-1 0-661,11-10 0,0-1 683,-13 10 11,-7 3 6,19-17 79,0-4-12,11-6 34,0-2 106,12-5-162,2-2 427,1-2-500,7-8-6,1 1 1,9-4 5,3 2 0,5 1-39,4 0-12,5 2-70,3 2 1,4 2-17,-6 2 0,0 1 57,8-1 1,0 1-173,16 3-78,-22 3-129,-4 2-203,-2 1-987,-3 0 170,-3 1-1803,-1-1 3282,-2 1 0,-9-4 0,-2 0 0</inkml:trace>
  <inkml:trace contextRef="#ctx0" brushRef="#br0" timeOffset="74103">22056 7110 16768,'-4'-4'2907,"0"1"-101,4 3-2694,12-39-62,-2 29-5,11-29-4224,3 39 4219,-4 1 836,7-1-843,-8 2 40,11-2-34,-7 1 6,8-1 45,-3 0-51,-8 0-5,4 0-18,-11 0 40,1 3 3362,-7 0-3396,1 3 31,-7 0-8,0 1 6,0 2-7,-1 1-16,0 3 12,-2 8-18,1-3-16,0 7 5,1-6-6,5 11 1,1-6 0,6 9-1,1-9-22,10 14 6,2 4 11,0 0-730,-5-2 730,-12-12-17,-8 14 6,-7-9 0,-8 10 17,-19-3-6,4-11-1598,4-7 1,-1 0 1546,-6 0-38,-9 4-299,15-11-21,1-3-516,2-2-1729,2-2-6235,3-2 8889,4-3 0,7-1 0,4-1 0</inkml:trace>
  <inkml:trace contextRef="#ctx0" brushRef="#br0" timeOffset="74860">20647 8772 10674,'-2'-6'5366,"1"1"-908,1 5-4380,-4-7-39,0 6 6,-5-4-6,-2 7-5,-6 2 5,-4-1-11,-4 1 6,-4-1-12,-1 1-11,0-3 79,-11 0-3415,11-1 3437,-6 0 0,16-2-12,4-2 85,3 0 0,4-1 5,2 0-4,4 2-24,1 0-22,1 2 79,1 0 3215,-1 6-3345,-2 1 111,-2 8-77,-3 2-45,-1 4 23,-2 4 101,-9 17-101,5-8-1041,-5 13 996,8-12 51,1 19-63,4-13-16,2 11-11,4-15-6,1-2 0,3-1-3050,2-1 3044,3-1-10,1-1-225,2-2 196,2-1-22,1-2-22,1-2-23,2-3-56,0-2-44,1-2-51,2-3-56,1-3-56,3-3-79,4-4-156,5-2-264,3-5-464,7-3-2635,3-5-4244,-2-2 8206,-4 1 0,-20 6 0,-7 2 0</inkml:trace>
  <inkml:trace contextRef="#ctx0" brushRef="#br0" timeOffset="75538">21165 8950 16829,'-11'-9'807,"3"2"-432,8 7 1658,0 0-1876,66-53-4263,-42 37 4159,14-13 1,0 2 102,-13 21 743,-7 4-876,6-1-23,-9 3-12,0 3 1,0 1-6,-1 3-5,2 3 11,-1 2-12,0 3 1,1 1 11,-1 2-17,-1 1-28,1 11 17,-6 3 39,-1 0 22,-8-4 17,-5-8 3482,-13 6-3454,1-7 17,-7 5 39,3-11 34,1-2 33,-1-2 29,1-3 22,0-1 16,2-3 24,2-2 33,1 0-57,3-2-16,3-2-28,0-2-51,4-1-5,0-2-23,3-2-33,1 0-17,1-2-11,0 1-17,2 0-39,2 2-12,2 0 7,3 3 4,0 1-4,3 2 4,1 1-4,1 1-12,5 2 11,1 3 6,3 1-12,2 5 1,1 2-12,3 2-16,0 1-3376,2 0 3393,-1 2-196,-2-1 161,-2 2 1,-6-1-11,-2 1 11,-8-2 11,-3 0-28,-5 0-6,-7-1-22,-3-1-17,-8 0-16,-4 0-35,-5-2-55,-1 0-106,-3-3-17,1-2-331,0-1-1921,-9-2-1098,11-3 3525,-8-2 0,23 0 1,1-1-1</inkml:trace>
  <inkml:trace contextRef="#ctx0" brushRef="#br0" timeOffset="75952">21927 8773 13225,'44'-28'179,"0"1"0,-5 1 0,-4 6 737,-12 15-731,0-1-22,-1 4-35,-1-1 1432,-3 2-1453,0 1-7,-3 0-16,1 1 0,-1 2 6,1 3-34,-1 2-11,1 1-6,-1 3 6,2 2-12,0 2-16,-1 2-6,1 0-39,-1 2 28,0 1 1047,-2 1-1064,-2 1 11,-1 2-5,-2 1-6,-3 1 12,1 14-6,-3-9 2136,1 22-2142,-3-22-27,0 8 4,-2-12-21,0 0-18,-1-1 1,-2 1-12,-3-2-10,-4-1-24,-2-1 2101,-4-2-2431,-14 7 84,2-8-207,-12 4-402,4-11-528,-4 0-2610,-4-1 4117,-8-1 0,24-4 0,1-2 0</inkml:trace>
  <inkml:trace contextRef="#ctx0" brushRef="#br0" timeOffset="76646">20963 10180 17788,'-45'-4'0,"1"0"0,2 0 0,7 3 1780,9 7-1381,-2 0-108,-1 0-35,-2 0-44,-1-1-14,0-1 0,-1-1-25,-10 0-65,9-1 1,0 0 70,-1-2-167,1 0 16,3 0 5,3-2-6,3 0 21,5-1 912,4 0-964,4 1 474,4 0-581,3 2 1470,3-1-1470,2 1 473,1 4-794,2 1 42,1 6 72,1 1 53,1 4 45,-1 2 1,1 3 115,-2 5-129,0 3 595,-2 6 16,-1 3 96,-4 21-1480,0-13 1335,-3 14-61,-1-19 20,1-2-244,1 0-21,2-2-225,2-1-61,2-1-39,4-3-58,3-4-15,5-1-60,2-5 110,3-1-12,1-4-395,26 3 47,-13-10 157,22 1-282,-20-14-526,3-2-1463,4-6 2815,8-4 0,-22 6 0,-1 0 0</inkml:trace>
  <inkml:trace contextRef="#ctx0" brushRef="#br0" timeOffset="77086">21309 10244 17714,'0'-7'2521,"0"2"-2057,0 5 2259,0 0-2589,-34 60-1621,19-32 1529,-6 11 0,0-1 37,9-8-331,-4 11 274,6-11-5,-2 8-11,7-16 10,2 5-4,2-9 4,7 8-10,-1-13-6,6 1 17,0-6 1129,1-2-1106,5-3-7,3-1 6,4-1-22,4-3-11,4-2 33,1-4 558,1-2-530,-3-3 6,0-1 16,-5-3 1,-2 0 5,-3-2 17,-3 0 135,5-8-85,-8 8 12,2-4 11,-8 11 11,-3 3-28,-3 2-17,0 2 225,-2 2-303,-1 2-101,0 1 28,-1 5 11,0 2-5,-2 7 0,0 1-1,1 4-10,-1 1-1,1 4-16,0 0-23,1 1-34,1 2-49,0 0-80,0 1-464,4 12 117,0-10-223,6 7-241,-1-14-410,2-2-1215,2-4 2644,1 0 0,-7-10 0,0 0 0</inkml:trace>
  <inkml:trace contextRef="#ctx0" brushRef="#br0" timeOffset="77537">22065 10295 16588,'0'-6'1647,"-1"1"-706,1 5-801,61-53-3026,-33 38 2992,10-13 0,1 2 135,-11 24 929,-1 0-885,-2 1-22,-3 0 459,-2 1-526,-4 0-39,-1 1-29,-3 1-16,-2 0 73,1 4 1629,-1 0-1747,-2 2-6,-1-1-10,-3 1 11,1 1-6,-1 2 17,0 1 5,-1 3 1,-1 0-1,0 3 1,-2 1-1,0 2 6,0 1-6,0 0 1,-2 2-1,0-1 1,0 0-18,-1-2 1,0 0-1,1-1-16,0 0 28,0 8-51,0-7-16,2 8 0,-1-10-1,1 2 6,0-1-11,1 0 0,1 0 0,1 1-11,2-1 6,2 2-68,5 8 0,-2-7-45,2 5-27,-5-11-57,-4-2-27,-1-2-74,-7-1-90,-4-2-671,-24 4 42,-1-5 0,-4-3 115,-24 6-90,19-7 1,2-1-1010,-7-2-1898,2-2 3904,0 0 0,22 0 0,2 0 0</inkml:trace>
  <inkml:trace contextRef="#ctx0" brushRef="#br0" timeOffset="78254">20956 11738 12444,'3'-5'3069,"-1"2"740,-2 3-3697,-28-13-11,12 14-6,-24-9-39,19 17 6,1 1 16,-11 5-44,8-3-12,-8 4 6,8-4-6,0-1 18,-2-1-18,-1-1 6,-1-1 6,-1-2 111,-15-1-38,12-2-472,-10-2 522,16-1 28,2-1 11,4 0 17,2-2 173,2 0-252,7 1-27,0 0-113,7 2 617,0-1-544,3 5 6,-1 1 146,2 10-73,-2-2 5,0 8 6,-1-4 16,0 4-22,-1 1-22,-2 3 0,-1 1-23,-1 4-10,-2 0-12,-1 2-40,0 0 1,-1-1-1818,1 0 1790,0-4 5,2-1-16,2 8-6,2-10-6,5 5-50,19 1 39,-3-12-22,16 6-17,-8-14-810,4-2 720,5-2-548,22 0-141,-9-4-696,-17 0 0,1-1 1531,23-1 0,-27 0 0,0 0 0</inkml:trace>
  <inkml:trace contextRef="#ctx0" brushRef="#br0" timeOffset="78870">21602 11748 18588,'-2'-5'2302,"1"0"-246,1 5-2039,-25-17 33,3 12-33,-16-13 5,11 17 12,8 1-29,0 0 7,0 0-18,1 1-5,0 1 22,1 3 0,0 1 6,0 1-6,2 1 0,1 0 1,2 0 4,-3 6-10,5-4 0,-1 4 5,7-5 6,0 3 5,2-2 12,0 3-12,0-4 17,1 3-5,-1 0 11,1 2 22,-2 1 50,-2 10-61,1-4 68,-8 17-68,5-15 0,-4 8-34,2-10 6,1 0-6,-1 0-5,1-2 0,1-1 0,2-4-6,1-1 0,1-3 0,2-2-5,0-3 5,1-2 12,0 0 324,0-2-162,3-1-12,1-3-16,3-1-56,2-3-12,1-1-21,2-3-7,0-1 18,2-2-28,1-1 94,17-14-100,-11 12-11,14-10-12,-17 16-5,1 2-12,-1 1 12,-1 3-11,0 1-6,-1 2 11,0 1-22,-1 3 11,1 3-6,1 3-11,8 11 6,-7-1 6,6 9-18,-12-4 6,-1 0 1,-4 1-29,-4 0-11,-4 1-11,-4-2-18,-4 0-33,-5 0-246,-13 7 79,3-8-68,-9 5-728,-5-6-1366,-5-5 122,-1-2-2643,5-7 4968,10-6 0,14-1 0,2 0 0</inkml:trace>
  <inkml:trace contextRef="#ctx0" brushRef="#br0" timeOffset="79354">22116 11711 22750,'38'-35'694,"-6"6"-487,-15 23-5,-2 1-17,-2 1-34,-1 0-17,-2 1-33,-1 0-17,-1 1-22,1 0 33,3 2-67,0-1-6,2 1 12,-3 1-17,0 2 16,0 2 1,1 2-6,2 4 0,1 0-11,1 4-6,1 0-5,0 1 5,-1 1 11,-1 2 6,3 10 0,-6-5-11,2 7 5,-7-7-5,0 0-6,-1 0 12,1 3-12,-2-1 17,2 3-11,-2 1-12,0 0 1,-1 2-851,0 1 845,-2-1-17,-1 17 0,-3-12 11,-3 13 1,-10-5-18,0-11 7,-7 7-18,1-17-3128,-4-2 3066,-2-4-77,-2-3-1111,-2-2 433,-1-4-1907,0-1 2758,-2-2 0,16-3 0,1-1 0</inkml:trace>
  <inkml:trace contextRef="#ctx0" brushRef="#br0" timeOffset="80129">20613 13266 17220,'1'-4'3741,"0"1"-2566,-1 3-1451,20-29 146,-16 22 70,13-22 8,-22 31 29,-6 1-331,-3 2-4007,-4 1 4424,-5 1-18,-4 1 351,-3-1-353,-2 1-311,-1-1 265,1 0 13,0-2-92,2 0 38,-3-2 2,11-1 6,-1-1 3009,14-1-3022,4 0 683,2 0-647,1 0 553,1 1-42,-5 9-375,0-1 23,-5 8-1,2-4-10,1 1-22,-2 2 10,2 2-11,0 2-11,0 2 11,3 1-28,0 3 0,3 0 11,1 3-3403,1 2 3392,0 1 17,0 2-805,1-1 788,-1 1-466,1 1 438,-1-1-11,-1 0-11,0-1-12,-2 0-5,-2 10-23,0-13-5,1 7-11,1-17-141,3 7 2554,7-4-2666,2-2-442,21-6 230,-5-11 492,16-1-711,-2-7-711,6-3 369,5-4-262,6-3-449,2-2 602,-29 7 1,3 0-2705,11-4 1,1-1 3860,-6 2 0,-2 0 0,-4 2 0,-3 0 0,3-1 0</inkml:trace>
  <inkml:trace contextRef="#ctx0" brushRef="#br0" timeOffset="80593">21413 13351 15311,'1'-4'3877,"-1"1"-5208,0 3 1538,-16-37-185,9 31 1415,-15-26-1403,12 41-1,-2 5 1,-3 3 5,0 4 849,-3 2-855,1 3 6,-1 4-493,1 2 487,0 3-5,1 1 2999,-4 19-3044,4 2 1,4-2-900,9-6 877,10-20 6,5-1-1,7-3 17,7-3-427,6-3 439,7-4-1,-8-8 0,2-1 29,19 0 2,-8-2 0,-1-3 9,4-5 16,10-3 23,-26-4 22,-6-2 12,-6 0 639,-5-3-617,-6 2-6,-4 0 214,-6-7-264,-4 7 915,-6-5-932,-2 8-17,-4 1-5,-4 4-6,-2 0 196,-3 4-207,-2 1-6,-1 2 0,-1 2-16,1 3-3289,-1 4 3277,1 2 6,0 2-536,1 2 480,1 1-319,1 1 212,2 0-94,2 2-167,3-2-316,2-1-402,5-1 2164,4-2-5929,4-1 5099,6-1 1,-1-6-1,3 0 1</inkml:trace>
  <inkml:trace contextRef="#ctx0" brushRef="#br0" timeOffset="81078">22043 13295 20750,'17'-16'549,"1"3"-5974,3 10 5665,0 0 1597,11-1-1590,-7 0-18,6-1-16,-10 2-28,0 0-17,0 0 877,0-1-889,-2 1-10,2-1 134,6 1-157,-5 0 0,5 2-16,-9 1-6,1 0-23,-3 1 3352,0 3-3346,-2 2-28,-3 3 28,-3 1 105,-1 2-105,-3 2 23,-1 2-18,-1 2-5,-2 1 1,0 1-12,-1 1 61,-6 22-111,1-15-286,-4 18 291,4-20-5,-1 1-23,1-1 16,1 1-4,2 1-1,2 0-11,1 1 5,3 0-10,8 14 33,-1-10-34,12 23 1,-10-23-1797,3 7 1785,-8-14-238,-3-4 239,-3-1-40,-6-2-28,-6-2-382,-25 5-167,1-6-727,-19 3 1360,13-11 0,3-1 0,3 0 0,-19 1 0</inkml:trace>
  <inkml:trace contextRef="#ctx0" brushRef="#br0" timeOffset="85790">22532 5688 21450,'24'-7'246,"6"1"-201,19 4-1705,-7-1 0,3 0 1668,-8 1 0,1-1-1139,13 0 0,2-1 1133,-12 1 1,-1 0-11,2-1 0,0 0 281,-1 1 0,2 0-284,14-3 0,-1 0 5,-15 2 1,-1 0 5,9-2 0,-2 1 5,4-3 7,-11 1 27,-9 0 22,-9 1 23,-8 0 1203,-7-3-1254,-8 1 1,-7-3 16,-8 3 3121,-4 0-2914,-20-5-38,7 4 355,-14-4-238,13 5 22,1-1-5,3 0 274,-7-4-358,13 3-23,-2-2 264,13 4-437,6 3-22,1 1-29,6 3 544,0 1-560,6 2 5,2 1-11,7 3 0,4 5 6,3 2-6,7 4 0,0 1-982,4 2 976,0 4-11,1 0-11,1 5-28,-2 0-73,-2 1-117,-2 1-191,-4 0-319,-4-1-555,-6 3-8520,-6 9 8592,-5-13 1,-3-2 0,-1-20 0</inkml:trace>
  <inkml:trace contextRef="#ctx0" brushRef="#br0" timeOffset="89623">24890 5167 15384,'3'-4'3304,"-1"1"-4399,-2 3 1325,24-21 572,-18 16-618,19-17 899,-25 22-949,-2 0 17,0 0-117,-3 0 2987,-3 1-3021,-3 2-11,-19 5 17,2 1-1,-2 0 1,-2 0 0,-10 3-6,-15 4-6,20-4 23,-11 0-6,16-3 12,-7-1-2986,11-5 2980,10-1-394,-3-2 400,10 0-6,3 0 16,1 0 646,2 0-651,2 0 3172,2 0-3217,-1 0 691,2 4-662,0 1-7,-2 6 6,0 1 12,-3 11-1,2-2-5,-4 9 28,2-6 61,-3 16-33,2-7-6,-3 13 12,2-10-330,1 5 313,0 2-1,1 2-16,1 2-6,2-1-20,1-13 1,0-1-698,2 16 672,3 12-979,4-23 963,4-3-143,2-3 70,13 4-79,8-3 12,2-4-460,21-6-50,-18-15-2070,18 0 59,-10-8-6318,-2-3 8647,-6 0 0,-18 1 1,-10 1-1</inkml:trace>
  <inkml:trace contextRef="#ctx0" brushRef="#br0" timeOffset="90340">25493 5504 22587,'13'-11'342,"-2"3"61,-12 10-252,-6 2-11,1 0 0,-4 2-22,1-2 5,1 0 6,-2-1 140,-4-2 33,0 1-151,0-3-27,4-1-12,5-1-12,1-1-4,0 0-24,2-2-9,0 0-13,-1 0-5,2-2 5,-1-4-39,2 1-22,3-6-17,5 3-33,9-2 38,9 4 23,0 6-11,2 3 0,-5 2 0,2 2 11,1 2-6,2 3-11,-2 3-284,-1 3 290,-4 1-17,-4 3 0,-5 1-6,-6 3 17,-3 2-61,-18 18 16,0-6-1166,-8-2 1,-3 0 1171,-13 8 31,11-13 0,-1 0 14,-16 9-1,-2-2 29,1-3 22,4-6-252,7-8 280,7-4 12,6-7 22,6-3 11,5-2-11,3-3 198,4-2-243,1-3-11,2-3 5,0-1 2273,1-2-2295,2 0 347,1 1-364,4 0 6,1 3-6,2 0-5,0 3 0,3 3 16,15 5-22,-7 6 0,13 5-11,-13 4-17,0 3-23,1 1-44,0 3-67,1 0-500,15 10 119,-6-9-1774,13 5 1113,-9-13-8627,20 0 1013,-16-5 8691,8-1 0,-31-7 0,-8-2 0</inkml:trace>
  <inkml:trace contextRef="#ctx0" brushRef="#br0" timeOffset="90816">26329 5323 20069,'17'-38'52,"0"0"0,5 3 1,2 9-25,6 25-11,12 0-1,-11 2-4,1 1 10,12 3-22,-11-1 6,7 1 1130,-15-3-1125,-3 1-5,-3-2 0,-3 2 711,-2-1-717,-4 2 385,-2 1-373,-3 0 1002,-2 3-986,-1 1 17,-1 2 0,-1 2 261,0 1-250,-2 2 0,1 1 0,-2 0-11,1 0 16,0 0-10,0 1-1,2 1-5,0 0-6,0 1-11,1 1-6,1 2 12,2 1 0,4 14-29,-1-5-275,4 12 276,-1-10-813,2 2 807,1 2-6,2 0 1,-1 0-1,1-1 1,-3-3-32,-3 11-7,-9-5 21,-6 0-38,-23-1-1,0-20-386,-15 6 224,5-12-1436,-4-2 629,-4-3-1540,-1-2 2571,-9-3 0,28-2 0,0-2 0</inkml:trace>
  <inkml:trace contextRef="#ctx0" brushRef="#br0" timeOffset="91775">23083 7412 15500,'-43'-3'457,"1"1"0,2 0 1,10 0-27,21 1 1702,2 0-1786,2 1 630,1-1-725,3 1 613,0-1-742,6 0 1181,2-1-1225,9-1 5,6-1-17,9 0-17,7-2-462,6 2 446,6-2-1789,3 2 1766,1-1 23,1 0-1233,-3 1 1211,-2 0-324,-4 0 312,-6 0 6,-5 0-6,-5 1 0,-5-1 276,-5 2-276,-4 0 1492,-3 0-1486,-5 1 1481,-2 0-1431,-3 0 482,-2 0-488,-1-1 18,-2-1-45,-1-2-1,-4-1 0,-4-1 34,-2-1-5,-4-1 5,-2 0 28,-1-1 11,0 0 28,-1 0 23,2 0 16,1 0 157,-4-2-162,8 2 6,-3-2-12,9 6-11,2 0-11,1 1-17,1 0-11,1 1 56,1 0-107,1 2 51,1 0-118,1 1 28,9 3 1,2 0-12,8 3 11,0 3-11,4 2 0,3 3 22,1 3-33,1 3-1121,-1 2 1127,-1 2-640,-3 0 617,-4 1-331,-4 0 275,-8 1-81,-3 0-20,-9 0-151,-5 2 707,-6-2-1883,-5 0-4711,0 0 5580,-2 1 1,10-12 0,1-1 0</inkml:trace>
  <inkml:trace contextRef="#ctx0" brushRef="#br0" timeOffset="93290">24405 7010 19132,'36'-23'896,"-7"6"-723,-29 17-38,-1 1-12,-1 0-6,-3 3 1,-3 0-17,-4 2-6,-5 2-11,-5 1-6,-5 2 17,-4-1 1,-3 0 16,-3 0 16,0-3 35,0-1 38,2-3 46,4-1 22,4-1 17,6-1-12,5-1-22,5 0-11,4-1 90,3 0-214,3 2 113,0-1-219,1 5-5,-2 1 33,0 5 6,0 3 27,-2 4 12,0 3 12,-2 3 16,1 2-6,-2 4 0,1 3-735,0 2 707,0 2-16,2 0-18,1 1 12,2 1-16,2-2-1,3 1 0,7 14-33,0-13 10,6 11 1,-4-17-6,3-2-11,0-3-103,3-2 86,1-2-78,4-3-939,3-3 496,5-4-3715,5-3-1253,5-4 5506,9-3 0,-24-2 0,1-1 0</inkml:trace>
  <inkml:trace contextRef="#ctx0" brushRef="#br0" timeOffset="98287">24968 7330 15356,'-1'-3'3994,"0"0"-409,1 3-3389,15-63-3443,-5 41 3314,0-14 0,4 1 1090,10 17-1079,-3 5-10,8-3-12,-8 8-23,3 1 545,1 2-533,14 1-23,6 5-22,-1 1-5,0 5-306,-16 2 299,-1 3-4,-3 0-7,-4 3 1598,0 7-1603,-9-3 5,-2 4 39,-7-4 1,-6-2-6,-2 2 6,-7-2 0,-3 0 28,-14 5-6,6-6 90,-16 6-23,19-13 403,-4 1-341,12-6 189,3-2-173,2-2-16,4 0-11,0-1-22,1-2 112,1-3-141,1 1 12,0 0-46,1 1 7,0 2-18,0-1-27,0 0 16,2 1-16,1-2 0,3 0-12,3-1 12,4 0-6,2-1 28,17-3-740,-4 3 706,12 0 0,-10 3 1,1 2-1,1 1-11,-2 1 6,-2 3-43,-1 3 26,-4 1 11,3 8-22,-10-3 27,0 7-16,-10-4 23,-3 0-12,-2 1 6,-2 0-12,-3 0 1,-2 0 5,-6 0-22,-2 0 17,-3-1 5,-3 0 0,-3-3-22,-2 0 11,-2-3-23,0 0-10,-1-2 5,2-2-539,-1-1 489,1-1-45,1-3-12,1 0 572,3-1-835,1-1-337,2-1-1102,4-3 1837,0-4 0,7 5 0,2-1 0</inkml:trace>
  <inkml:trace contextRef="#ctx0" brushRef="#br0" timeOffset="98503">26139 7508 21338,'-29'45'-196,"1"1"0,2-3 0,2-7-46,3-12 242,-4 4 0,11-13 0,0 0 0</inkml:trace>
  <inkml:trace contextRef="#ctx0" brushRef="#br0" timeOffset="100001">27014 7148 10192,'7'0'4962,"-1"0"-391,-6 0-768,0 0-3366,0-3-291,-2 0-6,-2-3-45,-2 1-17,-3 0-22,-2-2-11,-3 2-11,-3-1-23,-4 2 11,-3 1-11,-2 1 12,-3 1-1,0 0-11,-1 1 6,2 0-6,3 1 1,4 0-1,5 0 0,5 0-5,4 0 5,3-1-11,3 1 78,0-1-72,1 2 27,0 1 57,1 9-17,0-1 0,0 5 5,-1-1-11,0 2 6,-1 1-23,-1 2 7,0 0-12,-2 0-17,0 0 17,0-2-12,2-1 23,0 0-5,1 0 77,0 10-72,1-11 12,0 8 4,0-14-10,0 0 22,0-2-28,0-1 11,0-1-11,0-1-22,0-1 11,0-1 16,0-1 1216,0-2-1193,3-1-17,-1-3-28,4-3-27,1 0-12,3-2 5,3 0 1,2-1 11,12-2-6,-4 3-11,7-1 22,-1 4-22,-8 3 11,6 1-11,-10 2 12,0 3-18,0 1 12,0 4 5,10 7 28,-7-3-39,6 6-11,-9-3 0,-2 0-40,-1 10 29,-6-6-12,-1 6-3397,-6-8 3403,-4 0-6,-2 0-79,-5-2 69,-4 1-18,-2 0 0,-2-2-22,-3 0-11,-3-3-28,-1-1-56,-2-1-476,-11-1 27,9-4-419,-7 0-1009,16-3 2056,-5-7 0,14 4 0,-2-4 0</inkml:trace>
  <inkml:trace contextRef="#ctx0" brushRef="#br0" timeOffset="100239">27330 7466 23353,'3'46'-12,"0"1"1,0-5 0,-1-7-112,-4-15 164,-1-1-674,-1 1-919,-2-1-3494,0 0-3831,1-4 8877,1-2 0,2-7 0,1-3 0</inkml:trace>
  <inkml:trace contextRef="#ctx0" brushRef="#br0" timeOffset="100679">28084 7172 21747,'0'-5'2145,"0"2"387,0 3-2459,-65 2-324,40 13 279,-14-6 0,2 4-447,18 25 453,-1 5-694,0 4 671,-1 3 12,2 1-18,0 1 12,3-1-22,2-3-1,6-4-50,6 12 45,6-17 0,7 9 5,5-17-11,3-2-76,16 5 104,-8-13 1,12 0 10,-12-16 12,-2-3-2735,-1-7 2780,-1-1 419,5-12-386,-9 2-6,2-6 6,-12 5 0,-4-1-33,-3 1-1,-5 0 473,-3 2-518,-7 0-2205,-5 2 2200,-5 1-17,-4 1 2084,-4 2-2061,-3 1-6,-2 2-6,-1 1-16,1 2 5,1 1-5,4 1-6,3 2-23,3 0-212,1 4-11,8-1-180,3 1-246,9 0 2883,5 0-4300,5 0-4454,6 0-2951,3-1 8646,1-1 0,-8-1 0,-2-1 0</inkml:trace>
  <inkml:trace contextRef="#ctx0" brushRef="#br0" timeOffset="101127">28517 7203 19120,'-1'-2'2755,"0"-1"-49,1 3-2488,68-56-3977,-39 40 3807,12-15 0,1 4 41,-16 24 61,0 3-94,-1-1 12,-1 2-24,-2 1 788,-3 2-843,4 4-6,-2 2 45,-1 1-5,-4 2 1932,-4-3-1927,-1 1 1046,0 1-1051,0 1 33,-2 2-34,0 1 0,-2 2 29,1 13 33,-4 17-39,0-7 5,-3 10-5,-1-22 5,-3 2-39,0 1 17,-3 1 0,0 1 0,-2 1 12,1 0-486,-1-1 468,0 1-16,1-1-6,-1 0 0,-3 15 28,2-14 22,-4 10-33,4-18-12,-2-3-16,-1-3-39,-2-3-1,0-2-44,-1-4-84,-2-1-213,0-4-505,-2-1-1724,-3-4 2737,-5-2 1,13 0 0,-1-1 0</inkml:trace>
  <inkml:trace contextRef="#ctx0" brushRef="#br0" timeOffset="102027">22861 9096 23808,'39'-18'61,"0"0"1,-2 2 0,-1 3-28,7 8-509,5 0 489,5 0 0,2 0-1111,-20 2 0,-1 0 1099,22-2 1,-2 0-3,-1 1 0,6-5 12,-20 3-1,1-2 206,-24 2-184,-8 1-5,-4-2 12,-11-3 164,-4 1-187,-10-3 1537,-3 3-1509,-2 0 28,-3 0 33,0 1 51,1 1 45,4 0 50,2 2 523,7-1-488,3 2-18,5 0 156,3 1-263,2 1-22,1-1 623,1 2-746,1 6-17,0 1 11,4 16 0,-1-1-11,5 9 12,0-5-7,2 2-22,18 24-11,-8-17-3431,14 16 3325,-15-25-1048,4 8 319,-9-8-716,-1 7-2426,-14-12 4005,-11 2 0,6-11 0,-5 0 0</inkml:trace>
  <inkml:trace contextRef="#ctx0" brushRef="#br0" timeOffset="105082">24643 8438 24598,'-13'-51'257,"1"9"-206,3 37-29,-3 2 17,-4 0-16,-4 1-18,-4 1 12,-4 1-11,-3 0 5,-3 0-5,-2 2-1,1 2 6,0 0-22,3 1-431,4 0 447,4-1 12,6 0-6,5-2-5,4 0-12,4 0 12,3 0 16,1 2 505,1 5-460,1 6-22,0 0-17,1 4 17,-1-3 0,0 2-6,-1 4 23,-1 2 5,-3 2 34,-3 3-6,-5 4-238,-3 1 311,-13 19-1246,6-14 1162,-8 13-17,13-19-28,2-3-452,3-1 441,4 0-47,4-2 42,2 0-12,2-1-17,3-1-10,2-1 10,5 1 180,2-3-202,2 1 11,1-1-22,2-2-6,1-1-6,1-2-16,2-1-6,0-2-27,1-3-40,3-2-68,1-4-140,3-3 947,3-2-2945,22-7-7485,4-5 9022,-4-1 1,-18 4-1,-26 6 1</inkml:trace>
  <inkml:trace contextRef="#ctx0" brushRef="#br0" timeOffset="106687">25092 8814 14057,'2'-7'4004,"0"1"-3040,-2 6 548,17-73-913,-11 44-2355,5-14 1,-1 2 2186,-5 19-1543,1 2 1504,0 1-22,1 3-12,-1 1-22,1 2-45,-1 2 2078,-1 2-2184,-1 3 3336,-1 1-3426,-1 4-22,-2 0 33,1 13-11,-2 0-33,-1 15 0,-3 0-29,-3 5 6,-2 4 1,-4 3-17,0 0 10,-8 13-1094,7-15 1072,-3 8 1,11-21 4,2-2 7,4 1 5,3-7 11,2 0 6,4-8 28,1-4 16,2-1 1090,2-2-1084,3-1-11,3-4 50,14-8-61,-6 0-817,12-8 822,-11 4 12,1-1-3118,-1-1 3117,0-1-10,-1 0-785,-2 1 767,-2 0-20,-1 1 37,-4 3 0,-3 1-16,-4 3 473,-2 2-479,-3 2 2938,-1 2-2971,-3 2 1240,0 1-1230,-1 4 33,1 2-49,1 5-6,0 2-5,0 11 11,-1-3-6,-2 8-22,-3-5 11,-2 1-12,-4 2-21,-1 2-12,-2 1-78,1 1-628,-4 14-273,5-10-2008,-1 10-6781,7-18 8996,3-4 1,0-11 0,1-4 0</inkml:trace>
  <inkml:trace contextRef="#ctx0" brushRef="#br0" timeOffset="107774">25937 8527 15294,'0'-3'3473,"0"1"1288,0 2-4559,35-41-1225,-20 29 1180,29-32-17,-26 40 387,4 0-415,1 0 101,12 0-152,-8 1 258,16 1-274,-19 1-11,5 0 61,4 1-78,-14 2 0,10 0 597,-15 3-609,-5 0 6,2 3 6,-8-2 11,0 4 16,-2 1 18,-1 3 5,0 1-11,-1 2 1,-1 2 32,-2 10-44,-1-6-17,-1 7 0,3-8-11,-1 1 0,1 1-6,1 2 6,1-1-17,0 3 5,1-1-5,0 1-11,3 1 0,1 0-6,5 1 28,3-1-22,1 1 22,3-2-33,5 10-3387,-6-10 3381,-1 6 17,-9-13-349,-8-2 337,-7 0 12,-8-1-17,-10-2-5,-5 0-412,-6-2 255,-4-1-230,10-5 0,0-2-717,-17 4-2330,-12-1 3467,20-5 0,21-2 0,2-1 0</inkml:trace>
  <inkml:trace contextRef="#ctx0" brushRef="#br0" timeOffset="108624">23070 10555 18726,'-36'-4'594,"15"0"326,48 2-797,6 1-22,8-2-34,5 1-60,4-1 27,5 0-1,0 0 34,-7-1 1,0 0-29,9-1-623,-15 1 0,-2-1 634,-8-1-131,-6-2 176,-5 2 175,-3-6-136,-9 4-33,-2-5 157,-7 4-191,-9-8 1400,-1 4-1389,-18-11-22,8 11 50,-7-5 40,8 8 72,2 0 51,2 1 6,2 1-7,2 1-16,3 2-33,2-1-18,2 4 572,2-1-650,0 2 79,2 1-174,5 0-11,2 3 5,14 6-11,-4 0 0,9 7 1,-6-2 4,3 3-16,-1 2-5,2 2-6,-2 2-62,10 10 17,-11-7-911,8 16 754,-18-17-677,-4 15-23,-11-17-661,-7 8-1944,-5-11 3518,-5 2 0,10-11 0,0-1 0</inkml:trace>
  <inkml:trace contextRef="#ctx0" brushRef="#br0" timeOffset="109116">24841 10184 18465,'6'-9'2492,"-2"2"-1670,-4 7 321,0 0-1020,-69-12 146,12 9-233,11-3 1,-1 1 128,-9 6-36,10 4 5,1 1-3365,0-1 3293,7 0 11,14-4 83,3 0-10,-7-1-84,8 1 5,-4-1 56,4-1-73,7 1 1,-2-2 5,7 2-6,3-1 1,0 1 5,3 0 3408,1 0-3436,0 2 79,1 5-46,0 3 7,0 6 4,0 0 47,1 3-7,1 2 5,0 2-3386,1 2 3365,0 3-2258,0 2 2262,0 3-246,-1 0 219,0 1 78,-1 17-89,-1-13-6,-2 12 1861,-1-16-1900,-1 10-6,2-10-11,3 6 0,4-14-22,6-2 5,6-4 0,5-2 3085,6-3-3152,23-3 6,-8-5 154,19-2-278,-14-5-1765,2-4 1456,0-2-357,-1-4-8963,11-5 9086,-22 5 1,-3 0-1,-26 7 1</inkml:trace>
  <inkml:trace contextRef="#ctx0" brushRef="#br0" timeOffset="110286">25603 10182 13144,'2'-5'7527,"0"0"-5958,-2 5-1194,4-62-1457,-8 44 1219,5-17 0,-4 5 87,-9 26 427,-1 2-483,-3 1 129,-11 10-146,3 2-868,-10 10 840,8 1-22,-2 4-28,-1 3-20,9-4 0,0 1-30,-9 15-9,6-3 0,2 0-3,0 9-6,8-17 1,3 0 0,1 11-12,4-2-5,4-2-17,6-3 11,6-2-673,21 5 685,-1-11-12,16 4 17,-8-15-6,3-2 17,0-5 6,-1-2 6,-1-4-1,-3-2 310,-5-3-298,-4-3 16,-6-3 96,1-7-1,-8-3-72,-3-1-39,-8 1 5,-6 5 1045,-8-5-1056,-2 5-16,-10-4 4,0 9-10,-2-1 16,-6 4 302,-1 2-307,-2 2-6,-1 1 0,1 2-11,0 2 0,3 2-5,2 3 5,4 1-23,4 1 274,-2 8-386,10-4-453,-1 13-45,10-9-498,5 5-5909,11-2 7163,4-4 0,-2-3 0,-4-7 0</inkml:trace>
  <inkml:trace contextRef="#ctx0" brushRef="#br0" timeOffset="110759">26293 10030 23915,'-18'-29'246,"10"5"-201,32 24 0,2 0-17,2 0 22,0 0-522,0 2 517,0 0 0,-1 3 11,-2 0 6,-2 2-6,-2-1 126,-2 1-137,-4-2-17,-3 2 73,-1 2 61,-3 3-72,-2 1 395,-2 2-412,-2-2 5,0 2 1,1 0-6,-1 1 11,1 1 11,0 1-33,1 2-23,-1 0 0,1 1-11,0 2 22,1 12-266,-2-6 199,-1 9 23,-1-9 11,-1 0-6,-3 0 6,0 0-12,-4 0 7,-1 0-7,-2 1-16,0-1 11,-1 1-17,1-2 17,1 1-599,-1-2 587,2-1 222,-1-1-232,-2-2-23,0-1 6,-3-2-11,-1-2-96,-15 1 51,4-5-56,-13 1-536,5-8 283,-3-1-273,-4-2-667,-3-2-2762,-1-1 3835,-6-1 0,23 0 0,3-1 0</inkml:trace>
  <inkml:trace contextRef="#ctx0" brushRef="#br0" timeOffset="111915">23650 11998 20576,'-45'-3'433,"1"0"0,2 1 0,9 1-209,16 2 102,-1 3-242,7-2-17,1 1 140,9 0-33,5 0 190,16 2-246,3-3-29,15 1-22,-2-3-25,-3 0 0,2 0-1008,5 0 1,1-1 973,1 1 0,-1-1-2,1 0 0,-3 0-528,15-1 538,-18-1 1,0 1 11,17-3-395,-21 2 1,-1 0 410,6-3 12,-5 0 84,0-4-33,-12 3 1674,-1-2-1663,-14 2 565,-2 1-621,-3-1 996,-4 0-996,-12-6-34,-1 3 17,-10-4 22,3 5 45,-2-1 28,0 1 11,1 1 7,1 0-2,4 1 147,-3 0-191,8 2-28,0 0-23,8 3-38,3 1 5,2 0 17,1 1-29,6 2-4,1 1 21,14 6 6,10 3-27,3 1-12,5 3 16,-10-2-21,14 10-6,-5 4 16,-1 2-374,-13 0 324,-13-8-22,-5 2-225,-7 13-4,-6-7-192,-6 10-972,-6-12 15,-4 0-1915,-3-2 3360,-6 1 0,15-13 0,0-1 0</inkml:trace>
  <inkml:trace contextRef="#ctx0" brushRef="#br0" timeOffset="113074">25272 11746 9324,'3'-3'5013,"-2"0"1949,-1 3-6397,15-36-358,-12 26-38,10-30-46,-16 37-39,-2 0-11,-3 0-28,-4 1 5,-3 0 12,-5 2-17,-5 0 0,-4 0-1,-3 0 1,-4 2 11,-1 1 0,-1 1 28,0-2 129,-10 3-62,15-4-203,-3 0 220,20-1-33,4 0-40,4 0-34,4 0-27,3 0 28,0 1-1,1 2 238,0 1-193,0 4 23,0 0 11,0 3 17,0 2-23,0 4 6,-1 3-28,-2 4-22,-4 3 10,-2 2-21,-2 2-6,-1 1 39,-6 15-73,5-10-279,-2 11 273,9-15-590,2 0 574,3-1 6,4-2-12,9 10-3109,1-12 3092,8 7-251,-2-14 251,1-1-16,2 0-17,0-1-29,0-2 339,0 1-461,-2-4-158,1 0-246,-1-4-481,2-2-908,1-3-2929,2-3 4912,6-1 0,-15-1 0,1 0 0</inkml:trace>
  <inkml:trace contextRef="#ctx0" brushRef="#br0" timeOffset="113541">26163 11772 16572,'0'-4'4295,"0"0"35,0 4-4235,-19-39-39,15 29-22,-11-30 6,21 38 4,4 0 7,2 0 10,2 0-16,2-1 6,1 2-7,2-1 7,-1 1-23,2 1 5,-2-1-5,0 0-5,-2-1 27,0 1-5,-2-2-6,1 0-5,-1 0 5,1 1-5,-2-1-1,-1 2-5,-1 0-5,-2 0-7,-3 1 7,-2 0-1,-1 1 17,-1 3 1,-1 2 4,-1 3 12,0 2-22,0 3 16,0 2-5,-2 2-6,-2 1-11,0 1 6,-3 13-28,2-7 38,-2 10-38,4-9 5,1 1-5,1 3-23,0 0 23,1 3-670,3 2 664,-1 1-22,3 3 16,0-1-5,0 2 0,-2-2 11,-1-1-6,-4-2 1,-5-2-7,-6-2 12,-5-3-22,-5-2-17,-3-3-342,-20 6 151,7-9-167,-14 3-293,12-12-5354,-21 0 6044,10-5 0,7-2 0,21-4 0</inkml:trace>
  <inkml:trace contextRef="#ctx0" brushRef="#br0" timeOffset="114350">23450 13725 20991,'3'27'492,"9"-5"-419,23-20-28,7-1-17,7-1-3192,7 0 3175,5 0-8,-28 0 0,0 0 5,1 0 0,0-1 0,0 0 1,1-1 5,-1 0 0,-1 0 8,-1-1 1,0-1 22,26-4 11,-7-1 39,-8 0 45,-10-1 57,-9 0 953,-9 1-943,-8 0-39,-5-1 461,-10 0-534,-3 0 0,-11 0-2799,-4 0 2838,-6 2-501,-3-1 569,-2 1 6,0 1 290,-13-3 280,-5-1-340,6 1-1112,11 1 830,24 5 2071,10 3-2160,2 0 2127,2 1-2171,8 0-6,0 0-12,11 0 27,1 1-26,6 1 5,3 2-11,2 2 6,3 4 5,1 1-11,3 2 11,-1 2-11,0 2 1691,-2 2-1702,-3 1-6,-4 0-11,-5 2-61,-3 11 16,-10-6-22,-1 9-51,-12-11-78,-4 0-729,-16 9-2284,-12 1-3479,-2-2 5868,-9-1 0,29-20 0,-1-2 0</inkml:trace>
  <inkml:trace contextRef="#ctx0" brushRef="#br0" timeOffset="114997">25254 13403 11962,'0'-3'5035,"0"0"62,0 3-4996,-35-50-17,17 38-432,-5-15 0,-1 4 415,2 23-6,-2 1-10,-1 2-12,-1 1-5,0 2 10,0 0 1,3 0 22,0 0 193,3-1-165,2 0 6,3-1 28,1-1 0,2-1 134,-2 0-146,4 0 685,-1 0-730,6-1 29,2 0 11,1-1-56,2 1-17,2 2 90,1 4-62,0 0 12,1 3 122,-2 2-94,-1-1-1,0 6-5,-1-2-6,-3 2 0,-1 3-5,-3 4 62,-7 16-79,1-8-12,-4 14 1,4-13-23,0 2 0,1 0-5,4-1-3404,2 1 3404,3-2-34,5-1 0,13 9-17,3-11-22,13 6-34,1-13-78,-4-9 0,2 0-474,20 6 418,-15-7 0,1-1-2465,16 1 1827,1-3-416,-1-3 905,-3-3-4546,-3-3 4736,3-4 1,-24 2 0,-2-3-1</inkml:trace>
  <inkml:trace contextRef="#ctx0" brushRef="#br0" timeOffset="115482">26222 13352 17580,'-3'-1'3416,"0"0"623,3 1-3883,-32-23-100,28 15-16,-13-19-7,32 23-5,12-1 6,-6 3-11,2 0-23,1 0 0,1 0 33,14 2 35,4-1 27,15 1-22,-13 0-907,-3 0 929,-13 1-16,-1-1 83,12 5-106,-11-2-11,6 3 67,-8 4-51,-10-2 29,3 5-34,-11-1 929,-3 1-940,-3 2-1,-1 2-10,-1 1 16,-5 11 1,-2 4-302,-1 1 262,-1-1 6,2-9-6,2-1 1,-1 1-7,2 1-336,-1-1 337,1 2 0,0 1 16,-2 16-22,2-8 0,-2 11 0,2-15 6,0 12-23,0-2-6,0-1-44,-2 1-174,-4-12-61,-5-2-280,-8-7-657,-7-8-2846,-10-4-5616,-4-1 8919,0-2 1,20-3-1,8-1 1</inkml:trace>
  <inkml:trace contextRef="#ctx0" brushRef="#br0" timeOffset="139590">27992 5658 18638,'0'-4'2773,"0"1"-1507,0 3-1188,-10-13 62,6 16 0,-7-5-16,7 22-24,1 5-16,-1 1-5,0 2-12,0 1-5,1-2-29,1-1-5,0-3 0,2-3 0,2-3 0,1-3 17,2-2 112,8 3 201,5-8-229,1 0-28,2-10 5,8-13-72,-3 0-6,14-9 28,11-7-51,-11 6-559,6-3 1,3-3 424,-12 8 1,-1 1-29,8-5 0,-1 1-872,-10 7 0,-2 2 94,9-3-920,-4 5-3118,-7 4 4973,-3 5 0,-15 3 0,-1 2 0</inkml:trace>
  <inkml:trace contextRef="#ctx0" brushRef="#br0" timeOffset="140218">29714 8147 21747,'-3'-39'596,"1"0"1,-2-23-266,0 60-225,1 1-78,-3 4 6,1 2 16,-2 5 6,0 3 11,0 2-11,-1 2 23,-2 10-3443,4-7 3386,0 7-2257,5-10 2252,1-2-6,3 0 12,1-2 55,10 2-28,0-6 62,18 1-16,7-10 1460,3-4-1528,4-6 11,-10-3 6,1-2 28,16-10-34,-14 5-5,10-7 2997,-18 8-2992,-1 0-22,-2 0-12,8-7-33,-11 7-300,5-5 210,-14 11-503,1 0-74,-8 6 698,-1 1-1420,-7 5-812,-1 2-3008,-4 3 4464,-4 4 0,3-2 0,-2 0 0</inkml:trace>
  <inkml:trace contextRef="#ctx0" brushRef="#br0" timeOffset="140800">26950 9574 16461,'7'-47'748,"-1"1"1,0 5 0,0 6-245,1 14-56,1 5 948,-4 4-1049,0 4 260,-3 3-500,-1 3 137,0 1-194,0 8 631,-1 2-546,-2 11-6,-3 3-29,-3 5-4,-1 4-35,-2 2 57,-3 13-79,6-12-559,0 7 537,6-18 11,6-4 11,3-4 34,4-3 16,5-4 152,14-2 0,9-6-151,3-5-856,3-6 811,-11-3 50,16-11-56,-10 2-5,10-6-1,-16 6-16,-1 0-6,-2 0 374,-2 2-418,8-8-18,-10 8-38,5-5-96,-11 11-588,5 0 62,-8 6-365,3 1-453,-9 5-852,-4 4-1774,-3 3 4155,-3 6 0,-1-5 0,0 2 0</inkml:trace>
  <inkml:trace contextRef="#ctx0" brushRef="#br0" timeOffset="141306">27088 11188 21287,'-12'-41'358,"-1"0"1,0 3 0,7 7-67,14 15-40,2 0-28,1 2-40,1 1-32,-1 3-3449,0 3 3381,-1 4 22,-3 1 40,-1 5 27,-3 3-5,-2 5-22,-1 6-45,-4 3-6,-3 6-22,-4 2-392,-3 2 370,0-1 33,-6 11-62,8-13 3063,0 4-3074,9-15 17,3-3 17,5-4 28,3-2 11,7-3 566,4-2-555,4-4 1,5-3-3261,3-5 3227,4-5 5,2-2-534,17-12 506,-13 6-11,10-7 0,-20 8-393,-3 2 388,-4-1-23,-2 2-102,-3 0 63,-2 1 2865,-2 1-2927,0 1-72,-2 0 666,1 2-919,-2 2-240,-2 2 256,-2 4-1063,-3 2-550,-3 2-3187,-2 5 5210,-5 4 0,4-2 0,-4 1 0</inkml:trace>
  <inkml:trace contextRef="#ctx0" brushRef="#br0" timeOffset="141793">26848 12386 15737,'-1'3'3563,"-1"0"312,2-3-3527,16-60-57,-10 42-349,3-16 0,0 4 282,-6 23 67,0 2-78,-2 1 89,1 2 270,-2 1-510,1 6 5,-3 1 284,0 5-289,-3 5-46,1-4 24,-3 12-35,3-8-5,1 4-5,2-6 5,1 0 5,1-1-5,3 1-28,2-2 23,2-1 5,1 0 0,2-4-6,0 0 23,2-5 16,1 0 7,1-5 38,4-4-33,3-6 0,3-5-6,2-3-17,4-4-490,1-1 485,2-2-1253,0-1 1264,1 1-22,-2-1-6,-3 3-112,7-8-52,-11 11-93,2-4-203,-12 11-352,-4 3-560,-2 0-1519,-3 3 2891,-2 1 0,-2 4 0,-2 2 0</inkml:trace>
  <inkml:trace contextRef="#ctx0" brushRef="#br0" timeOffset="561512">19634 8351 24575,'37'0'0,"22"0"0,-18 0 0,4-2-2245,13 0 1,5-1 2244,-15 0 0,1 0 0,2 0-911,4-2 1,1 0 0,2 0 910,-10 1 0,1 0 0,1 1 0,1-1-471,3 0 1,1-1-1,1 0 1,-1 1 470,-2 0 0,1 0 0,-1 0 0,0 1 0,0 0 0,1 0 0,-1 1 0,-1 0 0,-3 0 0,0 0 0,-1 0 0,-1 1 0,11 0 0,-1 1 0,0 0 0,1 0 0,1 0 0,-3 0 0,-5 0 0,-2 0 0,-1 0 0,14 0 0,-4 0 0,-10 0 0,-3 0-116,-9 0 0,-1 0 116,24 0 0,-3 0 0,-2 0 0,-10 0 1468,-10 0-1468,-7 0 2829,-8 0-2829,-6 0 4620,-3 0-4620,-6 0 417,-5 0-417,-8 1 0,-17 4 0,-20 5 0,10-3 0,-3 0-1266,-15 2 0,-5 1 1266,11-4 0,-2 0 0,-3 1-972,6-3 0,-3 1 1,-1 0-1,0-1 972,-2 1 0,0 0 0,-1-1 0,0 1-1064,-3-1 1,0 0 0,0 0 0,-3 0 1063,5-1 0,-1 1 0,-2-1 0,0 0 0,1 1 0,-1-1 0,-1 1 0,1-1 0,0 0 0,0 1 0,1-1 0,-1 0 0,1 0 0,1 1 0,0-1-494,3 0 1,1 0-1,0 0 1,1 0 0,2 0 493,-1 1 0,2-1 0,1 1 0,0-1-580,-12 2 0,1-1 0,1 1 580,4-1 0,0 0 0,4 1 0,-12 1 0,4 1 552,10-1 0,2 1-552,6-1 0,2 1 1373,2 0 1,1-1-1374,-27 6 3177,16-1-3177,14-4 6255,10-2-6255,10-3 1252,9-1-1252,10-1 344,10 0-344,20-2 0,22-4-1607,-16 1 1,3-2 1606,-7 0 0,2-1 0,1 0 0,10-3 0,2 0 0,2-1 0,-8 2 0,2-1 0,1-1 0,2 1-1430,5-3 0,3 0 0,0 0 1,0 0 1429,-1 1 0,1 0 0,-1 0 0,0-1 0,0 1 0,-1-1 0,0 0 0,-2 1-504,-6 1 0,-2 1 0,-1-1 0,-1 1 504,8-2 0,-2 0 0,-1 0 0,-1 0 0,-2-1 0,-1 2-552,10-4 0,-2 1 552,-4 1 0,-3 1 697,-8 1 1,-4 1-698,4 0 4865,-9 1-4865,-27 8 3106,-12 1-3106,-13 1 2330,-18 2-2330,-18 6 0,19-1 0,-3 2-793,-8 2 1,-2 2 792,-4 2 0,-3 0-1200,-4 2 1,-1-1 1199,20-5 0,0 0 0,-2 0 0,-1 0 0,0 0 0,0 0 0,1-2 0,0 0 0,1 0 0,-21 2 0,1 0 0,3-1 0,1-2 0,1-1 0,1-1 0,1 1 0,1 0-770,4-1 1,1 0 769,3 0 0,1-1-380,5 0 0,1 1 380,1-1 0,0 0 0,3 0 0,1 0 0,-28 4 1027,4 1-1027,9-3 0,7-2 0,7-3 2211,6-2-2211,3 0 0,4 0 1800,1 0-1800,0-1 1036,-2-6-1036,-3-10 565,-1-11-565,1-12 0,5-6 0,8 2 0,2-3 0,3 7 0,2-1-1023,-2-20 1,1-2 1022,4 10 0,2 0 0,-1-5 0,1-2 0,1 0 0,0 0 0,0 0 0,0 0 0,0 11 0,0-2 0,0 4 0,0-6 0,0 2 0,0-11 0,0 5 0,0 23 0,0 2-319,0-1 0,0 1 319,0-29 0,-2 0 0,-1 5 0,-3 6 0,-3 11 0,-1 6 0,1 8 0,0 5 0,2 6 1975,1 4-1975,1 2 708,1 4-708,3 1 0,15-1 0,26-1 0,-5 2 0,5-2-1498,13 0 1,5-1 1497,-12 2 0,3 0 0,1 0-1401,7-2 0,2 1 0,2-1 1401,-10 2 0,1-1 0,2 1 0,2-1 0,-3-1 0,2 0 0,1 0 0,-1 0 0,0-1-1100,8 1 0,-1-1 0,-1 0 0,2 0 1100,-8 0 0,1 0 0,-1 0 0,0-1 0,-4 1 0,0-1 0,-3 0 0,-2-1 0,1 0-400,2 0 1,-1-1-1,0-1 1,-1 0 399,10-4 0,-2 0 0,1-1 0,3-3 0,1 0 0,-1-1 0,-3 0 0,0-1 0,-1 1 0,-5 0 0,-1 0 0,-2 0 0,-5 1 0,-1 1 0,-1 0 364,13-6 1,-2 2-365,-8 3 0,-1 1 0,-2 2 0,-2 0 0,-6 4 0,-2 1 2535,20-5-2535,-9 6 5224,-9 5-5224,-4 3 0,-6 2 3462,-3 0-3462,-2 0 1246,0 0-1246,2 0 0,2 0 0,1 2 0,0 1 0,2 2 0,0 2 0,3 0 0,0 2 0,-1 2 0,1 3 0,-3 0 0,-1 0 0,-1-1 0,-4-2 0,-4-3 0,-3-1 0,-3 0 0,0 0 0,-1-1 0,-3 0 0,-1 0 0,-3 0 0,1 3 0,-1 7 0,0 11 0,-2 16 0,-3 16 0,1-21 0,0 3-1023,-1 5 0,1 2 1023,0 7 0,0 1 0,1-2 0,0 0 0,1 0 0,1 2-3053,-1 5 0,1 1 3053,1-4 0,0 0 0,0 3 0,0-1-506,0-3 1,0-3 505,0-11 0,0-1-206,0 0 0,0 0 206,0-5 0,0-1 0,0-4 0,0-1 0,-2 32 1035,0-9-1035,-2-7 5915,-2-4-5915,-1-7 1594,1-2-1594,1-4 735,1-3-735,-1-1 296,-2 1-296,0 4 0,-1 3 0,-3 7 0,1 4 0,-4 7 0,0 7-302,7-28 0,0 0 302,-1 3 0,1 1 0,-1-3 0,1 0 0,0-1 0,0 1 0,-7 27 0,-2-4 0,3-4 0,0-12 0,2-8 0,2-10 0,-1-4 0,1-3 0,1-5 0,1-3 604,1-2-604,0-2 0,-3-1 0,-4-1 0,-4 0 0,-5 0 0,-15 0 0,9 0 0,-11 0 0,25 0 0,1 0 0</inkml:trace>
  <inkml:trace contextRef="#ctx0" brushRef="#br0" timeOffset="573871">24176 8204 24575,'27'0'0,"19"0"0,11 0-1029,-21 0 1,0 0 1028,2 0 0,1 0-1248,12 0 1,4 0 1247,-12 0 0,3 0 0,-1 0-594,3 0 1,0 0-1,1 0 594,-1 0 0,1 0 0,-1 0 0,-4 0 0,-1 0 0,3 0 0,0 0 0,3 0 0,1 0 0,0 0 0,4 0 0,1 0 0,0 0 0,1 0-1080,2 0 1,2 0 0,-1 0 0,1 0 1079,-1 0 0,2 0 0,-1 0 0,-1 0 0,-1 0 0,-2 0 0,1 0 0,1 0 0,5 0 0,1 0 0,0 0 0,-1 0 0,-2 0 0,1 0 0,-1 0 0,-1 0-337,-3 0 0,-1 0 0,-1 0 1,-1 0 336,8 0 0,-1 0 0,0 0 0,-13 0 0,0 0 0,1 0 0,1 0-374,1 0 1,1 0-1,1 0 1,-1 0 373,1 0 0,0 0 0,1 0 0,-1 0 0,2 0 0,0 0 0,1 0 0,-1 0-118,0 0 1,1 0 0,-1 0 0,-1 0 117,-6 0 0,0 0 0,0 0 0,0 0 280,2 0 0,2 0 1,-1 0-1,-2 0-280,6 0 0,-2 0 0,-1 0 0,-1 0 0,0 0 0,-1 0 239,-6 0 0,0 0 1,-1 0-240,14 0 0,-2 0 1295,-9 0 1,-2 0-1296,-2 0 0,-2 0 3111,23 0-3111,-18 0 3206,-15 0-3206,-12 0 2020,-11 3-2020,-8 12 0,-1-8 0,-3 6 0</inkml:trace>
  <inkml:trace contextRef="#ctx0" brushRef="#br1" timeOffset="1.44116E6">28038 8063 8567,'-8'0'7131,"0"0"-6224,8 0 2118,0 0-2784,-56 0-45,39 1-51,-42 1 12,54 0-95,3 2-23,-1 0 17,3 0 17,3-2 11,2 2-6,5-2-16,5 0-3404,4 0 3387,4-1-1081,3-1 1064,3 0-6,1 0 6,2 0-1914,-1 0 1925,-1 0 0,0-2-5,-4 0 0,-4 0 5,-3 0 1959,-2 0-1937,-7 1 1071,-1 0-1059,-7 1 67,-2 0 3274,-13 0-3403,1 0 12,-13 0-12,2 1 0,-1-1 11,-4 2 6,1 0-3386,-2-1 3380,0 2 1,1-2-109,-13 3 125,11-2 6,-8 2-11,14-1-6,3 0 11,3 0 1,-1 1-40,9-3-6,-1 2-5,9-3 3338,1 0-3276,5 0 189,2 0-212,7 0-6,3 0-16,5 0 5,3-2-11,5 0-213,2-2 218,1 0-3320,0 0 3315,1 0 5,-2 0-229,-1 0 224,-2 0 0,-3 0 11,3-1 144,-10 2-82,0 0 3247,-13 2-3264,-9 0 284,-5 1-329,-19 2 0,4 0 17,-14 1-5,8 1-3393,-4-1 3409,-2 1 6,-1 0 8,-1 0 104,-14 4-73,14-2 78,-14 5-106,27-4-28,1-1-17,15-2 1,4-1 4,2-1 7,3 0 3393,0 0-3372,0 0 25,1-1 10,2 0-1,3 0 6,4 0 67,10-1-84,-2-1-16,9-1 5,-6-1 0,2-1 0,1-2 11,2 0-22,1-1-339,1 0 317,1 0-12,-1 0-22,12 0-118,-13 1-252,5 1-672,-17 4-2946,-7 0-5276,-3 3 9275,-5 0 0,0 0 0,0-1 0</inkml:trace>
  <inkml:trace contextRef="#ctx0" brushRef="#br1" timeOffset="1.46201E6">3204 15251 14023,'2'-3'5209,"-1"1"-2251,-1 2-2880,-19-12-33,10 9 28,-22-8-56,17 15 5,-9 2 12,2 4-23,-3 2 0,-4 2-5,-2 1-23,-19 10 22,9-5-452,-12 7 458,15-9-11,3-2 11,3-2 0,4-2 17,4-2-22,4-2 16,4-2 1,4-1 16,-1-2-22,5-1 5,0-1 23,4 0 22,0-1-33,2 1 537,-1-1-571,2 1 33,-1 1 62,-1 6-33,1 0 0,-2 6 33,0 2 0,-2 3 17,-1 5 11,-2 4-5,-2 3-1077,-1 3 1088,-3 3-12,-1 3 12,-1 3-39,-2 3-12,0 3-1633,0 1 1594,2 2-6,1-2-21,4-3-1,3-2-11,4-6 5,5-4-274,5-4 286,6-5 0,19 1-17,-1-11 5,14 0-21,-5-10-18,4-3-44,2-1-709,4-3 451,1-3-420,1-2-695,0-3-3551,-1-1 5002,5-1 0,-26 4 0,-2 2 0</inkml:trace>
  <inkml:trace contextRef="#ctx0" brushRef="#br1" timeOffset="1.46455E6">4595 16766 20655,'-62'-10'263,"1"18"-218,42 17 16,-7 12-1291,7-6 1280,1 0 416,1 0-438,3-1 192,3-2-198,3-3 6,3-3 6,3-4 5,1-2 67,7 2 635,-1-8-634,7 1-1,-3-7 40,2-2 10,1-2 2,0-2 184,7-7-146,-3-1 218,11-12-201,-11 7-17,4-6-17,-8 4 28,-1-1-39,-2-1 6,-2 0-6,-1-1 140,-1-7-168,-2 8 101,-1-10-141,-3 14-4,-2-2 33,-5 5-95,1 4-23,-3 0-22,3 4-51,-6 1-62,3 2-867,-8 6-784,7-1 927,-4 7 0,10-6 0,0 0 0</inkml:trace>
  <inkml:trace contextRef="#ctx0" brushRef="#br1" timeOffset="1.46526E6">7551 16939 12909,'0'-4'5999,"0"1"-2594,0 3-2352,16-63-2327,-10 42 1464,2-15 0,1 3 158,-5 22 535,-1 2-608,-1 3 243,-1 0-354,0 4-58,0 0-28,-1 1 813,0 7-868,0 1 16,0 9-28,-1 3 0,-2 4 12,-7 18-46,0-6-2656,-4 13 2444,3-11-304,1 1-943,2 0-792,0 1-7248,3-5 8917,2-5 0,2-14 0,1-6 0</inkml:trace>
  <inkml:trace contextRef="#ctx0" brushRef="#br1" timeOffset="1.46633E6">10462 16880 21864,'21'8'611,"-5"-1"-448,-16-4 5,-3 0-45,-2 0-11,-4 1-6,-1-1 6,-2-1 23,-1 0 5,2-1 22,0-1 1,1 0 10,3-3 1,2-1-12,1-3-44,3-1-34,0-2-23,1 0 1,2-4-6,2 1 0,3-2 0,2 1-11,3-1 11,2 1-11,1 0-1,0 1-16,1 2 0,0 1-5,0 3-1,-1 1 1,-1 1-12,-1 3-11,0 1-6,-1 1 12,1 1-17,0 3 11,0 3 5,1 4-10,3 10-1,-5-1-11,0 11-22,-8-3 5,-9 6-5,-6 5-2564,-10 5 2563,-7 2-21,-8 3-1086,-3-2 1125,-4-4 27,3-4 1,2-7-12,4-5-288,-1 1 328,13-12 16,0 1 12,15-12-12,4-3 2199,2-1-2193,3-6 1400,3-1-1451,6-5 12,5 0-17,6 0 519,5 0-524,6-1-357,4 2 295,5 0-90,4 0-185,3 1-374,2 1-628,1 0-2101,2 2 2624,6-2 0,-28 5 0,-1 0 1</inkml:trace>
  <inkml:trace contextRef="#ctx0" brushRef="#br1" timeOffset="1.46709E6">14170 16787 21825,'-28'-30'313,"-1"1"1,2 1 0,9 5 693,19 14-957,3 1-11,4-1 279,2 4-295,4-1 156,2 1-162,3 1-1,3 1-21,2 0 10,2 3 7,2 0-12,1 2-12,0 3 1,-1 3-11,-2 3 5,-4 2 17,-4 1-34,-3 2 1,-6 1-1,-4 1 6,-2 2 17,-7 1-11,-3 1-2919,-5-1 2907,-4 1-62,-23 12 113,13-14-17,-18 10 6,21-19 33,0 0-11,2-3 17,2-1 5,1-2 17,2-3 12,2 0 5,2-2 11,2-1-5,3-1 3346,1-1-3328,2-1 127,1 1-134,1 0-6,2 0-11,-1-1-17,1 1-16,2-2-57,2 1 23,11-2-11,-1 4-6,9 0-23,-2 4 18,1 3-7,14 11-3413,0 8 3374,1 3 23,-7 3-321,-12-7 321,-5 1 16,-4 1 1,-4-1 0,-5 1-28,-6-1 5,-6-1-61,-6-2-29,-4-2-447,-19 7-1115,-8-2-879,-1-2-2818,0-7 5383,13-10 0,17-2 0,1-2 0</inkml:trace>
  <inkml:trace contextRef="#ctx0" brushRef="#br1" timeOffset="1.46786E6">18124 16739 13172,'4'-6'6660,"0"1"-5809,-4 5 1994,0 0-2341,37-61-1266,-28 46 778,13-20 1,-7 10 220,-16 28-192,-4 2 39,-4 5-28,-5 4 0,-5 4-11,-4 5-23,-2 3 23,-5 4-1129,-1 3 1118,-2 2-12,-1 1 12,1 1-23,2-3-11,4-1 17,5-4 343,6-3-355,5-5 6,6-3 1,2-4 16,6-4 11,2-3 22,4-3 18,5-2 1148,4-5-1166,4-2-3161,5-5 3139,4-3-990,19-11 1075,-10 4-167,12-6 418,-2-1-224,-13 6-488,9-5 438,-18 9-22,-1 1 5,-2 2 0,-2 3 2435,-2 2-2491,-2 2 1427,-3 2-1449,-3 3-1,-4 1 1,-2 1 305,-3 3-339,-2 3 927,-2 4-887,0 4 69,-2 2-48,-2 4-44,-4 3 22,-4 2-409,-2 3 392,0 1-22,-2 2-84,2 0-95,0 1-964,3 19-44,5-11-1332,3 13-1016,9-17 3563,6 4 0,-4-20 0,2-1 0</inkml:trace>
  <inkml:trace contextRef="#ctx0" brushRef="#br1" timeOffset="1.4687E6">22085 16705 21595,'-18'-36'96,"-1"9"-52,3 31-10,-2 0 22,-14 2-45,6-1-639,-9 0 634,7-1 11,2 0-12,-1-2 6,1 1 12,2-2 161,2 1-95,-3-2-21,9 0 16,-1 0 11,10 0 29,1 0 471,4 0-494,-1 0 50,2 0-78,0 1 22,0 0 17,-1 3 39,-2 0 0,-1 3-5,-1 0-23,-2 4-5,-2 0-34,1 3-6,-2 1-11,2 3-16,-2 0-12,2 2-5,-2-1-1,1 1 18,0 0 21,-6 5-10,5-5 5,-5 4 146,2-6-112,4-4-17,-2 0-11,7-8 16,0-1-16,2-2 5,0-1 29,3-1 733,-1-1-778,2-4-62,1 0 34,1-5-12,3 1 6,2-1 22,3-1-38,3-1-7,3 0 6,3 0 6,2 1 0,1 1 5,0 2-10,0 1 10,0 1-11,0 3 6,-2 1-6,0 2-22,6 8 11,-6 1 6,6 8-23,-9-2 17,-1 2-6,-2 1 6,2 8-28,-7-5 0,-2 5-5,-8-8-35,-5-1 7,-3-1-40,-6 0-39,-4 0-39,-1-1-51,-2 2-112,-1-3-207,0 1-308,0-3-380,-1-1-1099,2-3 2336,-1-3 0,9-3 0,3-1 0</inkml:trace>
  <inkml:trace contextRef="#ctx0" brushRef="#br1" timeOffset="1.46938E6">25573 16552 13609,'1'-3'5584,"0"1"-1411,-1 2-4084,-23-21-5648,7 20 5660,-22-15-17,12 27 1414,-4 3-1425,-2 1-6,-3 3 102,0 4-130,-2 2-5,-1 3-12,1 3 1,1 2-12,2 1-9,12-9 1,1 1-8,-9 13 5,-5 12-11,18-17 5,6 0-58,6 11 48,8-11 10,8 7-11,6-15 17,6-3-5,4-2 5,3-3 11,3-3 0,1-2 3108,13-6-2995,-14-3 72,7-6 61,-21-4 12,-3-5 28,-4 0-44,-4-2-35,-4 1-33,-1-1-40,-3 0-27,-3-1-56,-1-1-1,-4-1-33,-2 0 6,-3 1-17,-2 2-45,-3 1 16,-3 2-49,-4 3-2330,-4 1 2016,-5 4-2219,-6 2-1002,-6 2-6235,0 3 9413,4 0 0,19-1 0,8-1 0</inkml:trace>
  <inkml:trace contextRef="#ctx0" brushRef="#br1" timeOffset="1.47234E6">26399 16026 8506,'4'-1'4548,"-1"0"1434,-3 1-5539,-28-3-23,17 2 0,-21-2-34,23 3-5,2 0-51,-1 0-22,0 0-5,-2 0 280,-6 0-331,2 0-23,-6 0-27,3 1-17,0 1-28,-2 0-12,1 2-50,-1 0-11,2 0-16,0 0-29,4 0-22,2 0-23,4 0 0,3-2-10,2-1 156,1 0-23,7-1-5,1 2-11,9-2-23,1 1-16,5 0-12,3-1 6,4 0-11,0 0-11,2 0-12,-2 0 1,1-1 16,-1 0-1750,0-1 1778,0 1-31,-1 0 42,0-2 6,0 0 11,0 0-4,-1 0-13,-1 1-5,0-1-28,0 2 16,-2-1 7,-1 2-24,0 0-4,-2 0-1,-3 1-17,-4 2 1,-2 1-1,-3 2 6,0 6 6,-3 0 5,1 5 1804,-4 13-1787,0-3 73,-1 14-68,-2-5 6,0 6 1,0 3-945,0 6 938,0 2-10,-1 4-18,0 0-10,1 4-1771,0 0 1754,1 2-9,0-31 0,1 0-19,1 31 11,0 0-1249,-3-21 1,0 0 1264,-5 21-8,2-24 1,-3-1-334,-10 10 303,-6-4 10,-6-5-587,-6-4 559,-7-6-27,-7-4 156,-5-5-279,-7-2 41,28-11 1,-2 0-528,-19 1 1,-1-1-93,12-2 1,0-1-2258,-14 1 0,0-1 3036,11-3 0,6 0 0,-5 0 0,4-1 0</inkml:trace>
  <inkml:trace contextRef="#ctx0" brushRef="#br1" timeOffset="1.47767E6">7129 15236 15992,'1'-19'576,"-2"3"2066,0 17-2580,-2 0 1231,-2 1-1276,-1 0-11,-4 0-6,-3 1-6,-2 1 12,-2 3-23,-4 2 11,-2 3-22,-17 9 34,8-5 5,-10 7 730,14-9-741,2-1 0,3-1 6,3-3-1,3 0 1,3-3-12,3 0 6,1-2 12,2 0 4,1-1 7,0-1 2680,3-1-2680,-1 0 5,2 0 16,0-1 192,2 0-371,-1 0 135,2 4 17,0 1 5,0 4 6,0 1-5,0 1 5,0 3 0,-2 3 5,0 2 1,-1 4 33,-5 15-33,1-6 11,-6 13-17,2-12-903,0 3 892,-1-2-12,2 1 1,0-3 5,2 1-11,3-3 0,1-2-5,3-3-1,1-3 6,8 5 0,1-10-17,7 4 0,0-10 1,1-2-40,15 0-157,7-4-50,3-1-202,1-3-1742,4-6-913,-8 0 3120,17-6 0,-34 7 0,0-2 0</inkml:trace>
  <inkml:trace contextRef="#ctx0" brushRef="#br1" timeOffset="1.47841E6">8332 15250 21276,'-8'-9'863,"-1"2"-549,0 11-17,-1 0-6,0 0-45,0-1-33,1 0-28,1 0-28,3-1-23,0 0-27,3-1 363,0-1-414,8 0 50,3 0-66,5-2 4,8-3-3402,-5 0 3375,6-1-177,5-4 127,-6 3 33,7-3 16,-10 2 1,0 0 39,4-1 3291,-6 1-3314,2 1 256,-9 3-261,-3 0 12,0 2-40,-4 1 0,0 0 33,-1 2-16,-1 2 11,2 0-17,0 4-5,3 3 5,-1-1 23,5 10-6,-3-6-17,4 7-6,-1-4 12,3 4-3392,1 2 3386,2 3-1473,1 1 1474,1 1-202,2 2 201,-1 1 6,4 14-12,-10-10 1,0 10-289,-12-16 288,-6-2-10,-4-2 2445,-5-2-2440,-30 14-51,12-14 631,-23 9-731,19-17-113,-2-2 31,-1-2-1682,-15-1-1138,14-4-6116,-7-1 8694,22-3 0,13-1 0,5 0 0</inkml:trace>
  <inkml:trace contextRef="#ctx0" brushRef="#br1" timeOffset="1.47913E6">7745 15533 23797,'10'-21'-6,"-2"6"29,-6 19-6,-1 0 16,0 1 12,-1 0 11,0 1 0,-1 1 6,-2 2-18,-3 1-10,-3 1-6,-3 1 0,-3-1 6,-1-1-6,-2-1 11,0-1 17,-2-2 11,2-2 39,3-1 34,2-2-5,3 0-12,3-2 0,1-1-33,2-3 5,0-2-11,1-1-5,0-4-1,2 0-10,0-1-18,0 0-28,2 1 1,1 1-18,2 0 18,3 2-12,0 1 0,1 2-5,0 0-1,-1 4-5,2 0-5,-1 1 5,2 1-6,1 2 6,0 2 0,1 4 0,-1 2-5,3 10-1,-4-3 0,1 7 1,-6-5-1,-3 1-5,-3 2-6,-5 1 17,-5 4 0,-6 1 0,-5 2 0,-4 0-522,-2-2 516,-1-2 6,1-3 11,3-5-291,2-3 291,3-4 6,4-5 33,4-2 12,4-3 5,2 0 6,3-1-17,2-1 502,0-1-508,1-1 290,0 0-312,0-1-11,0 1-6,3-1 1,0 0-7,4 1-27,3 1 33,2 1 6,4 0-6,3 1 6,3 1-45,4 2-56,4 0-84,2 2-174,2 1-241,3 0-386,-1 0-1068,2 1-1587,-2-1 3624,4 1 0,-19-3 0,-2 0 0</inkml:trace>
  <inkml:trace contextRef="#ctx0" brushRef="#br1" timeOffset="1.48065E6">10123 15347 6490,'-5'-3'834,"1"0"488,4 3-493,-22 0 84,16 0 39,-18 0-101,22 0-150,1 0 660,0 0-2313,-1 0-1726,1 0 1855,-1-1-113,0 2-458,0 1-241,-1 1 1539,-1 0 96,-1 1 0,-1-2 0,-1 0 0,1 0 0,-5-1 0,4 0 0,-3-1 0,5 0 0,-1 0 0,0 0 0,1 0 0,0 0 0,0 0 297,0 0 34,1 0 33,0 0 50,0 0 51,0 0 16,0 0 450,-5 0-388,3 0 118,-5 0 772,1-1-693,1 0 89,-1 0 39,3 0 39,2 0-83,1 0 464,1-1-812,1 0-90,1 0 135,0 2-359,1-2-16,0 1 107,0-1-119,0 1 1983,0-1-1876,-2 2-163,1-1-39,-3 1-28,2 0 6,-5 0-11,1 0 11,-5 1-6,2 0 0,-2 1 17,-11 2-17,3-1 23,-10 1-23,5-2 34,-12 2-28,9-1 16,-7 1 68,2-1-56,13-1-6,-4 0 68,12-2-28,5 0 16,0 1 6,3-1 5,2 0 600,0 0-684,1 3 6,1 1 50,2 8-27,-1-1-1,0 7-5,-1-1 5,0 3 79,-1 17 62,-4 9-102,2 2-22,-4 0 51,2 2-56,2-11-18,-1 11 46,1 0-595,1-14 545,1 11 10,0-7-306,3-3 267,-1-2-5,4-7-23,0-12 6,1-2 11,1-2 0,2-2 11,2-1 0,3-2-3121,4-2 3110,2-2-17,7-2 318,3 0-794,23-6-302,-8-1-76,-15 0 0,1 0 871,21-8 0,-25 7 0,0-1 0</inkml:trace>
  <inkml:trace contextRef="#ctx0" brushRef="#br1" timeOffset="1.48213E6">10246 15657 17136,'20'-40'250,"1"-1"0,-2 3 0,-2 7-70,-4 17-29,1 0-6,-1 1 822,1 2-861,-1 1 280,1 2-319,-2 0 126,1 3-170,-2 1 466,0 2-494,-1 1 5,1 1-6,-2 3 0,2 1-5,-2 4 11,2 2-17,-2 0-5,-1 2-6,-2 1 0,-2 1 11,-2 1 17,-2 1 6,-3 0-1,-3 1 7,-4 0 4,-1-1 18,-1 0-6,-1-2 6,0-2 16,1-1 11,0-2 35,2-1 49,0-3 40,2-1 61,2-1 57,0-2 16,1 0 12,1-1-17,0 0-34,0-1-11,1 1-29,1-2-72,1 1 84,0 0-240,6 0-12,0 0 5,6 1 1,1 1-6,1 1 5,1 2 1,2 2 11,7 5-23,-5 0 6,5 3-5,0 2-1,-8-3-11,3 4 17,-10-6-11,-4 0 22,-1 0 0,-3-1-5,-1 0-6,-3-1 6,-3 1-1,-3 0 6,-3 1-5,-1-1-6,-2 0-6,-1 0 6,0-2-5,1 0-6,0-3-34,3 0-56,1-2-61,2-2-146,1 0-230,3-1-376,0-1-933,2-1-3133,0-2 4980,2-2 0,1 2 0,0-1 0</inkml:trace>
  <inkml:trace contextRef="#ctx0" brushRef="#br1" timeOffset="1.48238E6">10823 15717 18369,'6'0'3148,"-1"0"-1618,-5 0-1508,2 31-95,-2-17-112,0 25-173,-4-25-270,0 2-475,-1-1-1250,0 1 2353,0 2 0,2-9 0,0 0 0</inkml:trace>
  <inkml:trace contextRef="#ctx0" brushRef="#br1" timeOffset="1.48302E6">11387 15550 22968,'-39'-45'84,"3"10"-39,11 40-5672,0-1 5655,-1 2 1146,1 0-1146,0 1 11,3-1 0,1 1-11,4-1 11,2 0-16,2 0 5,3-1 941,-2 2-930,5-2 17,-1 2-17,5-3-5,0 1 3282,1-1-3293,1 0 396,0 2-391,0-2 0,0 2 0,1 0 23,0 1-6,0 1-23,1 0-5,0 0 11,1-2-11,0 0-6,-1 2 6,0 0 11,-1 1 5,0 0-5,0 3-5,0-1-18,0 1 18,-2 0-7,0-1-10,-2 0 0,0-1-1,1-2 6,0-1 6,1-2 0,0-2 17,2-2 890,0 0-789,3-3-40,0-1-45,3-1-5,0-2 50,4-3-50,0 3 11,2-3-11,-4 4-6,1 0 6,-1 0 0,1 0-12,0 1-10,4-2-18,-3 3 6,4-1 1,-4 3-12,6 1-17,-2 3 22,2 1-5,-2 2-11,4 5 0,-5-1 0,3 4-12,-6-2-5,-2 2-72,-3 5 49,-2-3-10,-4 3-12,-5-6-95,-11 6 84,0-3-12,-9 4-16,4-6-45,-2 0-72,0-2-68,-1-2-123,3-1-902,-6-1 241,9-3-6985,-6-2 180,14-2 7886,1-2 0,7 1 0,2-2 0</inkml:trace>
  <inkml:trace contextRef="#ctx0" brushRef="#br1" timeOffset="1.48325E6">11502 15740 15753,'0'5'2784,"0"-1"-216,0-4-2831,-8 39-179,3-25-320,-8 31-644,6-34-1708,0-1-4906,1 0 8029,1-2 0,3-4 0,1-2 0</inkml:trace>
  <inkml:trace contextRef="#ctx0" brushRef="#br1" timeOffset="1.48369E6">11890 15590 16538,'1'-4'4559,"0"1"-1299,-1 3-2577,-31-15-616,17 16-22,-23-9 6,25 19-23,1 3-12,1 0-4,1 1 16,2 3-28,-2 10 5,4-5-275,-1 9 281,6-8-16,0 3-7,5 0-16,9 12 12,2-11-463,9 7 440,-2-12 5,3-4 6,2-1 6,1-3 16,0-4 1,-3-4 22,-3-3 5,-3-2 28,-3-2-22,-3-4 6,-2-2 16,-4-4-22,0 0 309,-3-2-241,-1 1 473,-2-1-463,-1 1 6,-1 0 11,0 1-16,-2 0 72,-3-2-112,-1 3 51,-10-3-85,3 6 6,-7 2 34,-9 4-62,4 3 6,-10 2-11,9 2-40,-12 6 23,12-4-146,-12 8-588,21-3-235,2 0-717,9 1-3076,6-5 4773,5 2 0,-3-6 0,3 0 0</inkml:trace>
  <inkml:trace contextRef="#ctx0" brushRef="#br1" timeOffset="1.48424E6">12339 15563 23539,'-4'-36'118,"13"1"-101,11 26 22,19-4-28,-13 6 6,7 0-11,-11 3 5,-2 2-6,1 0 1,-4 1-6,0 0 6,-3 1-6,-2 1-6,-2 1 0,-2 1 6,-2 1 17,-1 1 6,-1 1 10,-1 1 6,-1 1 1,0 4-7,-1-1 6,1 4-5,-1 0-12,0 2 6,0-1-5,0 1-6,0 0-1,0 1 1,2 11-17,-1-5 6,1 8-6,-1-7 0,0 1-6,0 1 1,-1 1 16,1 13 6,0-9-17,1 9 11,-2-15-6,0-2 18,-1-3 22,-2-2 11,-3-1-3387,-3-4 3410,-3 0-41,-2-3 12,-2-1 0,-1-2-16,-3-2-12,-2 0-33,-2-2-39,-3-1-152,-2-2-324,-1 1-689,-1-2-4353,-2 1 6058,-2-1 1,15 0 0,2 0 0</inkml:trace>
  <inkml:trace contextRef="#ctx0" brushRef="#br1" timeOffset="1.48537E6">14115 15595 10696,'2'-6'4699,"-1"1"-1607,-1 5-2930,-35 7 29,18-2 28,-28 3 302,20-3-241,5-2-23,-5 1-5,7-3-22,2 0-23,1-1 6,2 0-40,2 0 113,-1-2-157,4 2-29,1-2-4,3 2-24,2-1-10,0 1-23,1-1-5,-1 0-17,0 0-12,-1-1 23,-1 1 11,0 0 29,0 0 5,0 1 39,0-1 168,0 0-129,1 0 129,2 0 325,0 0-610,0 1-18,-1 2 40,-2 2 11,0 3 34,-8 9-51,1-2 11,-5 6-5,4-6 5,0 1 23,1 1-6,1 0 57,0 7-35,2-4 12,1 6 5,3-8-22,2 2 28,0-1-22,1 3 67,0 8-96,1-5 1,-1 7 0,1-9-12,-1 0-11,1-1 0,0 0-22,5 5 17,0-7-12,7 4-39,8-5-27,0-7-46,9 2-56,-2-8-55,4-3-62,5-2-315,4-3 118,-8-1 1,1-1-3699,19-4 3284,-18 2 1,0 0-4359,10-4 5058,3 0 1,-23 4 0,-3 2 0</inkml:trace>
  <inkml:trace contextRef="#ctx0" brushRef="#br1" timeOffset="1.48593E6">14579 15684 17367,'0'-3'3170,"0"1"644,0 2-3746,14-40-5690,-10 30 5639,11-29 1414,-15 39-1397,0 3 887,0 1-859,0 4-6,-2 2 0,-2 3-11,-1 0-12,-2 3-533,-2-1 522,1 1-2098,0 0 2092,1 0-266,1-1 255,2-1 1964,2-2-1963,2 0 501,0-1-518,3 0 11,1-2-6,3 0 3197,2-2-3191,2-1 609,1-1-609,8-1 0,-4-2 0,6-1 11,-8-1 11,0-2 1,-1-2 5,-1-2-6,-2-2 23,3-5 22,-1-4 12,4-5-51,-2 2 16,0 2 7,-3 6 50,3-2-28,-5 5 22,1 0 6,-6 7-28,-1 1 33,-2 0-72,-1 7-6,0 1-17,0 6 34,-1 0-17,-2 2 17,-5 8-40,1-3 6,-4 6 1,2-7-1,0 0-6,1-1 1,0 0-12,1 0-10,2-1-46,1-1-67,1-1-112,1-1-879,1 5-56,3-6-5708,7 6 6884,3-11 0,-2 0 0,-2-6 0</inkml:trace>
  <inkml:trace contextRef="#ctx0" brushRef="#br1" timeOffset="1.48634E6">15239 15592 16930,'-2'-3'4122,"0"1"-1747,2 2-2363,11-45-1,-3 32-6,10-35 12,-5 44-11,1 0-1,0 0 1,0 0-6,-2 2-17,-1 0 17,2 1 11,-2 2-11,0 1 0,-2 3 6,-4 1 22,0 1-22,0 3 5,-1 0-6,-1 2 7,0 2 16,0 9 0,0 4 0,1 1 0,-1 0-6,0-5 0,0 0 1,1 2 5,1 1-11,1 1 5,0 1-16,1 1-1,0 1 6,4 15-16,-5-11-3398,1 10 3391,-5-16-184,-8 8 190,-2-10 12,-9 3-6,1-12 5,-3-4 7,-1-1-124,-8-2-129,6-5-347,-6 0-5825,0-4 6413,5-4 0,4 3 0,9-3 0</inkml:trace>
  <inkml:trace contextRef="#ctx0" brushRef="#br1" timeOffset="1.48717E6">17716 15704 21646,'-10'-20'61,"1"5"-38,2 16-1,-1 2 12,-4 0-12,-1 2 6,-4-1 0,-2 0-11,-4 0 11,0 0 0,-3-1 0,-1 0 17,0 0 11,2-2 17,-1 0 17,4-1-3376,1 0 3421,5 0-1,4 0 1,3 0-29,4 0-11,3 0 493,1 0-481,1 5 122,-2 3 3286,1 5-3403,-3 2 0,1 0 0,-1 1-11,-1 3 106,-4 12-22,-2 8-118,0 0-5,0 2-23,3-13-22,0 0 11,0 0-22,2-1 22,0 0-12,3-2-10,1-1-12,1-2-10,4-1-7,16 15-22,-3-13-645,17 12 594,-7-20-72,4-3-117,3-4-236,4-4-381,2-3-661,3-2-3460,1-2 5023,8-2 0,-25 2 0,0-1 0</inkml:trace>
  <inkml:trace contextRef="#ctx0" brushRef="#br1" timeOffset="1.48943E6">18314 15802 13004,'-3'-3'5416,"2"1"-2022,1 2-3271,-51 6-11,32 2-10,-38 8-13,44 1-16,2 1-28,0 3-17,2 1-17,2 1-5,2 1-12,0 0-5,4-1 22,0-1-11,2 0 17,3-2-6,10 7-11,0-9-6,7 4 6,-3-9 0,1-2 12,2 0-7,-1-4 6,2-1 23,-2-3 5,0-2 6,-2-4 134,4-5-44,-8 0 27,3-6 34,-10 4 22,-1 0 225,-3-5-247,-1 4 73,-5-7-180,-2 9-22,-4-3-22,0 8-22,-2 0 16,-10 3 6,-5 3-34,-1 3-6,-2 3 1,8 1 5,0 1 6,-1 1-6,2 1-3408,2 1 3369,1 1-34,4-1-761,-1 12 11,7-10-561,2 7-1534,11-10-6049,1-4 8956,1 0 0,-3-5 0,-2-1 0</inkml:trace>
  <inkml:trace contextRef="#ctx0" brushRef="#br1" timeOffset="1.48989E6">18804 15660 19839,'-39'-5'347,"-1"1"1,-23-4 756,61 7-942,1 1 312,7-1-345,1 1-23,6 0 179,2 0-201,2 0 583,3 0-589,0 0-5,2 0-17,0 0-5,0 0-7,0 0 1,-2 0-6,0 0-5,4 2-6,0 0-11,1 2-12,-8 1 18,-4 4-1,-7-2 12,0 4-12,-3-2 40,3 9-40,-2-4 6,4 8-5,-3-4-7,1 0 29,2 13-17,-2-6-17,1 9 12,-3-7-23,-1 1-3375,-1 1 3386,0 0-303,-2 1 303,-5 12 6,-2-11-6,-6 8 23,-1-15-34,-3-2-17,-2-2-17,-1-1-16,-3-3-2236,1-1 2102,-2-2 1121,-9 2-2226,8-5-2010,-7 1 3299,11-7 0,11-2 0,0-1 0</inkml:trace>
  <inkml:trace contextRef="#ctx0" brushRef="#br1" timeOffset="1.49089E6">21537 15748 20828,'-30'-19'157,"3"5"-95,11 15-12,-1 1 12,-4 0-12,-2-1 56,-16 2-44,6-1-778,-12 1 806,13-1 33,0 1-3091,2-2 3158,2 0 12,3 1 0,5-2-45,6 0-40,4 0-33,5 0 500,2 1-472,2-1 3330,1 3-3369,1 0 11,2 3 11,0 1 12,0 1-7,1 3 12,-2 1-5,-1 4-12,-1 1 0,-2 2-11,-1 2-22,-4 2-12,-2 1-5,-5 11-34,2-6-619,-3 7 619,4-9 11,1 0-16,1-1 0,1-1-6,2-2-12,2-1 24,2-1-7,2-3 6,4-2 615,10 4-626,1-6-51,21 4-44,-9-10-566,10 0 297,-8-7-285,0 0-343,-1-1-660,0-2 1652,12-3 0,-22 1 0,7-1 0</inkml:trace>
  <inkml:trace contextRef="#ctx0" brushRef="#br1" timeOffset="1.49138E6">21995 15845 23310,'-36'-10'543,"9"2"-414,30 6-12,4 0-27,0-1 16,2 0-22,0-1-16,1 2 4,0-1-27,1 0-22,-1 1-18,1 0 1,1-1-6,1 0 33,0 1 7,3-1 4,0 1-21,0 0 5,0 1-6,-1-1-5,0 2 17,-2-1-23,-1 1 11,1 0-11,-6 2 1,1 0-1,-4 3 0,-2 1 6,-1 2 5,0 3 6,-1 0-5,0 4-12,-2 1 0,0 2 6,-2 2-6,0 0-17,-1 2 12,-1 11-6,1-6 34,-1 9-57,4-12 12,0 2 5,2-3-16,-2-1 28,1 0-12,-1-3 6,-1-1-6,-2-3 18,-2-1-1,-3-2-34,-3-1-5,-14 2-5,5-5-1,-12 3-190,-4-4-3375,7-2 3280,-8 0-152,13-4-313,1 0-471,4-1-1781,2 0 3036,2-3 0,9 3 0,1-3 0</inkml:trace>
  <inkml:trace contextRef="#ctx0" brushRef="#br1" timeOffset="1.49212E6">24785 15620 13547,'1'-3'5253,"1"1"-1494,-2 2-3596,9-15-12,-10 14-33,7-11-23,-14 18-22,-1 0 16,-8 3-27,-6 2-51,0-1 23,-2 0-18,6-4-4,0 0 32,-9 0-21,7-2-6,-7 1 27,4-4 18,7 0 16,0-1 102,8 0-96,4 0-12,1 0 197,4 0-224,0 3 5,0 1 1,-1 4 16,1 1-17,-2 2 1,0 2-6,0 1-6,0 2 0,-1 1 6,0 3-23,1 1 57,-2 13-46,1-7 1,-1 8-6,1-9 11,1-2 28,-1 10-67,2 0 6,-1-2-12,2-4 6,0-12-22,2-2-12,0-1-33,4-2-45,3-2-106,5-1-3583,3-2 3078,6-2-637,6-2-6079,25 0-1343,-14-3 8287,13 0 1,-34-1 0,-8 1 0</inkml:trace>
  <inkml:trace contextRef="#ctx0" brushRef="#br1" timeOffset="1.49261E6">25438 15724 14617,'-2'-1'5455,"-1"0"-2777,3 1-2415,-48-8-129,36 5 29,-37-6 27,50 9 6,1 0 129,6-3-213,1 2-34,6-2-16,-1 0-6,1 0 0,1-1-17,0 0 23,0 0-17,-1 0 5,0 0 12,-1-1-12,-2 1 73,5-1-78,-6 2 28,5 0-40,-9 3-16,1-1 0,-6 1 5,1 0 1,-2 1-1,1 2 17,0 2-16,0 1-1,0 2 1,1 2 16,0 7-22,1-2 5,0 6-11,1-6 6,0 1 22,2 10-11,-1-5-22,1 6 5,-5-6 0,0-1-5,-1 2 6,-1 0-7,-3 1-33,-2-1 39,-4 0-17,-3-2 29,-9 8-17,-4-2-17,-1 0-12,0-7-56,8-8-55,1 0-107,0-2-201,0-1-404,1-1-740,-1-1-3992,1-1 4730,-1-1 0,7-2 0,2 0 0</inkml:trace>
  <inkml:trace contextRef="#ctx0" brushRef="#br1" timeOffset="1.51347E6">10236 11244 18976,'12'4'717,"-2"-2"-551,-7-1 81,-1-1 3538,0 1-3728,-6-6 25,2 0 1,-5-5-93,2 1 285,-4-14-185,4 7-14,-2-11 91,5 12 6,0 0 55,2-5-68,1 5 25,1-3-32,1 10 11,1 0-29,0 3 36,1-1-266,0 4-15,2-1 1,1 2-37,3 1-12,2 2 86,4 1-17,2 5-70,2 2 228,2 4-20,-1 3-33,-1 2-16,-1 5-319,-2 2 166,-3 5 33,-4 4-16,-5 5 12,-3 3-635,-7 3 671,-5 3 20,-8 1 40,-8 1-23,-7 2-734,14-25 0,-1 0 776,-2 0 1,0-1-1,-1 1 1,0-2 11,0 0 0,0-2-580,-20 19 622,4-10 28,5-10 22,5-9 218,5-8-201,7-5 525,1-7-537,6-4 1548,2-7-1553,3-2 0,2-4-11,3-1-10,3-1-13,2 0-10,4 3 834,10-8-857,-3 9-11,6-3-6,-5 11-5,-1 3-12,0 3-11,1 3-602,22 13 0,4 5-566,-5-2 725,8 3 1,-2 2-796,-15-3-951,3 1-1580,1-1 3716,5 1 1,-18-6 0,0-2 0</inkml:trace>
  <inkml:trace contextRef="#ctx0" brushRef="#br1" timeOffset="1.51364E6">11086 11567 21310,'-5'-4'2325,"1"1"-2118,4 3-1338,-49 72-3184,32-36-309,-12 9 0,3 0 3780,16-14 1,5-14 0,2-7 0</inkml:trace>
  <inkml:trace contextRef="#ctx0" brushRef="#br1" timeOffset="1.51473E6">11781 11033 18237,'-2'-52'1327,"0"11"608,0 37-1745,-3 3 533,0 0-712,-4 4 0,0 2-11,-4 6 28,-3 3 6,-2 5-2624,-5 5 2630,-1 4-1,-2 6 22,-2 2 0,-1 5 7,1 2-1,1 3 0,2 2-22,1 1 5,3-1-16,2-2-17,5-3 5,4-3-11,6-4-5,5-4-1,6-3 1,5-3 0,7-4 33,4-4 28,5-5-11,5-3 17,3-6 0,4-2 2816,3-7-2710,18-12-284,-15-2 147,-17 6 1,-2-2 47,7-9-6,-4-1 22,-6 1-5,-6 0 5,-4 2 17,-7 3 29,-5-7-96,-12 4-28,-3 1 189,-10 7-201,1 7 1384,-4 3-1389,-4 2-17,-3 2-3369,-2 2 3392,-3 2-17,1 5 5,0 1-16,0 3-6,3 2-2237,3 1 2192,4 1-44,5 1-96,6 2-106,6-2-202,5 2-341,7-2-426,6-2-841,9 0-3085,5-3 5194,10 2 0,-14-8 1,0-1-1</inkml:trace>
  <inkml:trace contextRef="#ctx0" brushRef="#br1" timeOffset="1.51502E6">11489 12092 16101,'-42'16'446,"1"1"0,4-3 1,7-2-408,18-7 50,6-2 275,3-1-84,13-6 264,15-7-230,7-4 5,12-6-16,-5 1-553,5-2 418,3-1-56,4-2-79,3 0-1594,3 1 1461,1 0-164,0 1-1352,-7 6 1,1-1 1615,-17 7 0,-2 0 0,8-2 0,-5 1 0,-12 5 0</inkml:trace>
  <inkml:trace contextRef="#ctx0" brushRef="#br1" timeOffset="1.51542E6">10001 12744 12942,'-4'0'3736,"1"0"-336,3 0-3109,64-65-5643,-24 37 5494,6-13 1,5 0-6,-20 25 1,-1 3-12,4-3 1,0 1-43,3 0 0,-1 0-20,2 0 0,-1 1-16,1-1 0,0 1-124,-2 1 1,0 0 109,-3 1 0,2-1-4,6-2 1,0 1-678,15-7 658,-23 8 0,-2 2 1850,2-2-1850,-9 3 0,-6 1-11,-6 4 1102,-5 1-1393,-4 3-8871,-2 0 9162,-5 3 0,3-1 0,-3 1 0</inkml:trace>
  <inkml:trace contextRef="#ctx0" brushRef="#br1" timeOffset="1.5305E6">10954 11670 20011,'13'-2'963,"-2"0"-728,-9 3 6,-1 1-12,0 0 1,-1 0-22,1 0-6,-1 1-18,0 0-10,0 0 134,0 3-179,-1-2-12,0 3-16,-2-3-17,0 0 17,-1 0-39,-1 0-6,1-1-6,-2 0-22,0 0 17,0 0 16,1-1 18,0-1 5,1 0 28,0 0 123,-1-1-106,0-1-12,1-1-5,0-1 0,2 0 6,-1-2-6,0 0 0,2-2-17,0 0 28,1-1-21,0 0-1,0-2-6,2 0-39,0 0 11,4-1 6,0 0-12,2 1 1,1 0 0,1 1-12,-1 1 0,1 0 1,-1 2-12,-1 0-11,0 2 0,1 1 17,0 1 5,1 1 6,2 0-5,2 2-1,7 4-28,-5 1 1,4 5-6,-9-1 5,-3 2 17,-1 3 0,-3 3-5,0 2 5,-3 2-16,0 0 5,-4 3 11,-2 1-11,-4 2-6,-3-1-5,-2 1-11,0-2 5,-2 0 6,-1-2-45,-7 9-196,-3-1-191,1-1-560,2-5-2228,10-11 3203,1 1 0,5-9 0,3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4T06:11:46.730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8279 4786 24575,'-3'1'0,"1"3"0,2 7 0,0 6 0,-2 4 0,-1 9 0,-3 6 0,-4 8 0,2-12 0,0 2-880,-3 8 0,0 1 880,-2 9 0,1 2 0,0-1 0,2 1 0,3-3 0,2-1 0,0 0 0,1 1 0,2 2 0,0 1-1127,1 0 1,-1 0 1126,1-5 0,0 1 0,0-3 0,2-1-449,-1-4 0,0 0 449,0 4 0,0 1 0,0 0 0,0 1 0,-1 0 0,2 1 0,1 7 0,3 3-1139,0-17 1,1 0-1,2 2 1139,2 3 0,1 1 0,3 1 0,2 2 0,2 0 0,1 1 0,1 1 0,1 1 0,0 1 0,3 3 0,-1 0 0,1 1 0,-1-1 0,-1-1 0,0 1 0,-1 0 0,0 1 0,-1-1 0,0 0 0,-1 0 0,0 0 0,-1-1 0,-1 0 0,0 0 0,0 1 0,0 0 0,-1-1-1088,0-1 1,-1 0 0,0-2 1087,-2-6 0,-1-2 0,0-1 0,4 17 0,-1-1 85,-1-6 0,0 0-85,0-4 0,0 0 0,1 2 0,1-1 0,0-2 0,2-2 0,1 2 0,2-1 0,2 0 0,1-1 0,3 0 0,2 0 0,3 1 0,1-1 0,1-2 0,1-2 0,-2-4 0,-1-2 0,-2-4 1,1-1-1,-4-5 0,0-1 0,-1-3 0,-1-1 0,22 18 2245,-7-10-2245,-6-3 0,4-2 0,4 3 0,5 0 0,9 0 0,-24-14 0,1-1 0,5 2 0,2 0 0,3 0 0,2 0 2223,4 0 1,1-1-2224,0 0 0,1-1 0,0-2 0,1-1 0,-3-1 0,-1-2 0,-2-1 0,-2-2 0,0-2 0,-1-1 0,0 0 0,-1-1 0,-1-1 0,-1-2 0,2-1 0,1-3 0,2-3 0,1-3-81,4-5 0,1-2 81,6-4 0,1-3 0,-19 9 0,0-1 0,0-1 0,0 0 0,0-1 0,-1 0 0,17-9 0,-1-1 0,-3 2 0,0-2 0,-4 1 0,-1-1 0,-4 0 0,-1 0-278,-3-2 0,-1-1 278,-1-4 0,-1-1 0,0-3 0,-1-1 0,0-4 0,0-1 0,-2 1 0,-1-3 0,-5 7 0,1-3 0,-3 2 0,2-5 0,-2 0 0,-3 6 0,2-3 0,-4 2 0,0-3 0,-3 0 0,0-1 0,0 0 0,-1 0 0,-2 1 0,-2 3 0,0 1 0,-3 3 0,0 0 0,-1-5 0,0 0 0,0 2 0,-2 0 0,0-1 0,-1-1 0,-1 0 0,0-1 0,-1 4 0,-1 0 0,-1-3 0,0-1 0,0 0 0,0-1 0,0 1 0,0-1 0,-2-10 0,-1 0 0,-1 13 0,-1 1-140,-3-9 1,-2 2 139,-8-11 0,6 25 0,-1 0 0,0 4 0,-1 1 0,-2-2 0,-2 0 0,-2 1 0,-1 1 0,-2 0 0,-2 2 0,-4-3 0,-3 1-233,-5-4 0,-2 0 233,-4-3 0,-1 0 0,-1 0 0,-1 1 0,1 0 0,1 2 0,0 2 0,2 2 0,1 2 0,1 0 0,-1 2 0,1 2 0,3 2 0,0 1 0,1 2 0,0 2 0,-2 0 0,-1 0 0,-5 0 0,-1-1 0,-5-3 0,-2 0 0,-5-2 0,-1-2 0,17 8 0,0-1 0,0 0 0,-1-1 0,0 0 0,0-1-78,-3 0 1,1-1 0,-1 0 77,0-1 0,-1-1 0,1 1 0,0-1 0,0 0 0,0 1 0,2-1 0,0 1 0,1 0 0,2 0 0,1 1 0,0 0 0,-17-10 0,0 1 0,5 1 0,0 0 0,0 0 0,0 0 0,2 2 0,1 1 0,5 2 0,0 1 0,2 1 0,0 1 242,2 1 0,-1 2-242,5 1 0,1 0 0,-4 1 0,1 2 0,2 1 0,1 1 163,2 1 0,0 1-163,-1 0 0,0 0 0,2 0 0,1 1 0,-27-12 0,6 1 0,4-2 0,6-1 1609,3 1-1609,3 0 2401,4 2-2401,6 4 1137,7 3-1137,6 5 464,4 3-464,1 0 0,1 0 0,2 2 0,1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4T05:39:56.4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2163 1275 31430,'0'-7'-126,"0"2"1589,0 5-1524,3-58-1839,-2 43 1501,3-40 507,-4 61-398,2 7-1166,-1 5 1021,1 7 377,-1 3-637,-1 4 463,0 2-80,0 1-14,-1 1 206,-2 15-125,-1-14 260,0 10-5,0-20-59,1-4-10,0-4 3,0-4 27,1-2-6,-1-4 44,2-3 599,-1-2-285,1-3 587,0 0-87,1-6-391,-2 0-504,-1-6 76,0-1-51,-1-3 5,0-1-239,1-3-242,0-2-316,-1-2 661,2-5 141,-1-2-90,1-4 35,1-3-563,0-2 608,1-1-9,1-1-8,7-12-26,-1 13-12,13-20 3,-7 30 1,5-5 2,-6 17-10,1 4-7,0 4 113,1 2-6,0 3 534,7 3-523,-4 2-5,5 5-11,0 10-11,-5 0 5,4 10 6,-8-2-12,-3 1-16,-1 3 5,-3-1 6,-2 2-11,-2-2-6,-4 11 29,-3-11 4,-3 7 24,-7-8-7,1-7 6,-5 3 17,4-9-11,1-2 11,1-3 11,0-1-5,4-3 56,-1-1-57,4-3-16,-1-1 5,3-3-16,1-2 5,0-1 0,1-1-5,2 1-23,-1-4 12,4 4-7,-1-2 7,4 5 5,2 1-11,0 2-1,2 0 7,2 1-12,1 1 6,2 1-6,1 2 11,3 2 6,-1 3-5,2 0 10,1 2-10,-1 0-18,0 3-5,-2 0-117,4 8 50,-9-4-1,-1 4-4,-9-6-7,-5 0-39,-3 0-22,-4 1-56,-5-1-78,-2 0-96,-1-3-145,-2 2-185,-1-3-214,-1-1-519,1-1-1698,0-2-5395,3-1 8554,2-2 0,8-2 0,3-1 0</inkml:trace>
  <inkml:trace contextRef="#ctx0" brushRef="#br0" timeOffset="244">2964 1000 16594,'3'-7'2493,"-1"1"-2107,-2 6 1524,0 0-1731,-9 64-62,5-34-443,-1 11 1,-1 1 375,2-7 157,0-1-213,-2 1-50,2-2-364,-2 14-185,3-12-650,-2 8-51,5-14-1753,-1-2 3059,2 1 0,-1-14 0,0 0 0</inkml:trace>
  <inkml:trace contextRef="#ctx0" brushRef="#br0" timeOffset="450">2896 934 18224,'46'-34'-600,"0"1"1,-4 1 0,-4 11-432,-5 21-1058,-2 4 2089,11 15 0,-23-10 0,6 7 0</inkml:trace>
  <inkml:trace contextRef="#ctx0" brushRef="#br0" timeOffset="627">2927 1373 14617,'-5'2'4498,"0"0"-2936,5-2-1735,60-43-152,-29 26-2087,9-9 1,1 0 1447,-2 12-1074,5 0-1958,2-2 3996,7 0 0,-25 7 0,0 2 0</inkml:trace>
  <inkml:trace contextRef="#ctx0" brushRef="#br0" timeOffset="959">3873 995 16516,'-4'-2'3125,"1"0"-201,3 2-2409,-60-10-1467,37 12 1064,-13-5 0,2 3 84,16 11-6,-1 1 84,-6 6-201,8-5 372,-4 11-428,13-11-6,2 5 6,5-7 0,4 1 189,1 0-172,6 1-17,4 0-12,2 1 1,3 0-1,2 2 7,1 1-18,3 2 0,-1 0 1,2 0-2772,-3 1 2777,-1 0-2274,-4-2 2251,-2-1 1,-5-1 22,-5-1 0,-6 3-6,-5-5 2252,-16 8-2291,0-10-263,-26 6-33,13-9 2358,-15 1-2874,12-5-779,-1-1-2934,1-2-4151,3 0 8183,6-1 0,14 0 0,6 0 1</inkml:trace>
  <inkml:trace contextRef="#ctx0" brushRef="#br0" timeOffset="1362">1879 2098 17789,'-57'12'711,"0"-1"1,6-1 0,4-1 93,-4 2-103,15-4 1227,16-2-1098,11-2 894,10-1-2490,7-1 846,11 0 529,31-1 1217,0-2-1797,-11 0 1,2 0 620,-3-2 0,0 0-642,5 0 0,2-1-61,4-1 1,2-1 723,3 0 0,3 0-1811,2-1 1,2 0 1161,-19 3 1,1-1 0,3 0-18,4 0 0,4-1 0,0 0 0,-2 1-586,5-1 1,-2 0 0,2 1 543,-1-1 1,2 1-1,1-1 1,-4 2-255,2-1 1,-3 2 0,0-1 199,2 1 1,0 0 0,0 0-207,0 0 1,1 1 0,0 0 156,0 0 0,0 0 1,0 1-7,0-1 1,0 1-1,0 1-110,-1-1 0,1 1 1,-1 0-92,-1 1 1,0-1-1,0 0-173,-2 1 0,0 0 0,-1 0-779,-1 0 0,0 0 0,0 0 1288,4 0 0,1 0 0,-6 0 0,-6 0 1,-4 1-1,-2-1 0,1 0 0</inkml:trace>
  <inkml:trace contextRef="#ctx0" brushRef="#br0" timeOffset="1925">5072 873 28944,'-38'-21'-2130,"3"8"1594,19 25 1179,-1 4-451,-2 2-67,1 3-426,0 1 312,3 1-364,2 0 293,4 1-102,4-3-546,2-1 38,2-2-3,3-2 212,2-2-148,4-2 188,0-3 180,1-1 48,0-2 262,0-2 371,-1-2-305,0 0 57,0-2 30,-1 0-14,1-1-23,0-2-31,-1-3-20,1-2-8,-1 0 25,-1-3 6,-1 1-12,-2-2-21,-1 0-1,-1 0 6,-1-1-40,0 1 90,-1-3-144,0 5 26,-1 0-22,-1 5-16,2 2-23,-1 1-39,1 1-57,-1 1 1,1 0 16,-1 1-10,-1 3-12,-1 3-291,-2 14 95,1-2-78,-1 9-118,5-5-173,0 0-248,1 2-273,1 0-4454,2 11 5641,-1-6 0,1-5 0,-1-12 0</inkml:trace>
  <inkml:trace contextRef="#ctx0" brushRef="#br0" timeOffset="2227">5027 1388 18416,'-40'17'20,"0"-1"1,2-1 0,12 0 1944,22-4-1982,3 0 829,2 0-817,4 0 10,2-1 18,5 1-12,3-2 0,2 0 12,1-1 21,0-2 442,0-1-413,-2-2 16,-2-1 1441,-2-1-1384,-2-1 33,-2 0 11,-2-1 12,-1-1-23,-3-2-22,-1 0-23,-1-2 118,-3-2-117,-1 0-12,-4-1 11,0 1-4,-2 2-24,1-2 17,-1 1-27,0 0-24,-1 1-32,2 0-35,2 1-78,1 1-218,3 1-353,2 0-863,2 1 1507,4-1 0,-3 2 0,3-1 0</inkml:trace>
  <inkml:trace contextRef="#ctx0" brushRef="#br0" timeOffset="8202">6237 2563 21810,'0'-51'269,"2"15"410,0 50-579,1 5-21,2 3-1,-1 4 194,0 3-160,0 15-68,-2-9 35,0 23-876,-2-26 841,0 8 18,-1-17 279,-2-4-257,-1-2 11,-1-3 17,0-3 168,-2-3-79,3-3-16,0-1 973,3-4-1029,-1-1-51,0-3 40,0-7-79,0-2 6,-1-6 5,2 1-10,1-2 16,0-4-17,0-2 6,0-6 27,5-19-44,1 9-1092,3-17 1104,1 17 4,1-1 29,7-13-39,-3 14-17,4-7-3040,-6 19 3034,0 5-739,5-4 723,-5 11 5,5-2 0,3 10 621,2 6-643,1 3 3022,1 6-3017,1 13 23,-6 0-17,7 9 429,-10-3-435,0 1-5,-1 1-23,-3 1 23,-2 0-383,-4-1 377,-2 0 0,-3-1 17,-4-1 11,-3-3 0,-5-1 28,-5 0-255,-2-3 238,-3 0-6,-3-3 1,0-2 11,-1-1-6,0-4 705,1-2-699,1-3 11,1-1 390,3-2-357,-3-5-33,8 0-5,-1-5 27,7-3-33,3 4 261,2-5-284,3 6 17,1 1-16,2 0 5,2 1 0,3 1-6,1 2-5,4 0-6,1 2 12,4 1-7,3 1 12,18 7-3414,11 7 3414,2 4-11,2 3-1351,2 6 1323,-15-4-533,9 9 527,-23-7 11,-6 1-11,-6 0 12,-7-1-1,-5-1-5,-7-1-6,-5-2-5,-6-1-17,-6 0-6,-2-3-17,-3-1-22,-2-2-28,-1-2-51,0-4-61,1-1 980,2-4-1192,3-1-152,2-1-348,4-4-402,2-3-7484,4-2 8294,3-1 0,4 5 0,2 1 1</inkml:trace>
  <inkml:trace contextRef="#ctx0" brushRef="#br0" timeOffset="8634">6864 2459 19176,'3'-9'3255,"0"1"-2600,-3 8 868,0 0-1512,51-12 12,-31 15-12,42-5 6,-42 18-12,3 3-5,2 2-17,0 2-22,-1 1-17,-4 1-390,-3 0 390,-6-1 6,-4-2 22,-5 0 5,-3-4 18,-4-1 10,-3-2 12,-4-3 6,0-2 5,-1-2 11,0-2 11,1-4 6,1 0 79,-3-5 10,3-8-66,0-1-23,5-6-17,2 3 6,3-2-6,0-1-6,3 0-10,2-1-12,2 1-5,4-1-18,2 1 7,2 0 361,4 2-485,14-4 6,-5 6-838,12-2 664,-11 7-129,2 1-151,0 2-657,0 0 276,1 4-464,0-1-741,0 2-1948,-1 1-3965,-3 0 8076,-5 0 0,-10 0 0,-6 0 0</inkml:trace>
  <inkml:trace contextRef="#ctx0" brushRef="#br0" timeOffset="9861">7712 2417 17305,'0'-4'3658,"0"1"-258,0 3-3378,-42 12-4240,31-5 4246,-32 9 860,46-8-855,1 0 6,4 0 1,3-2-7,2 1-2268,3-2 2258,1-1 2263,2 0-2252,3-2-6,1-1-12,1-1 7,3-2-6,0-1 11,10-8-6,-9 1 0,6-5 18,-15 2 4,-2 0 7,-4-2-1,-3 1-11,-5 0 17,-2-1-17,-3 0-5,-4-1 3381,-2 1-3370,-10-7-23,2 6 17,-5-2-4,3 8 8,0 2-9,0 3 5,-2 1 6,1 2-1,-1 2 7,-1 3-18,0 3-10,-1 2-1,1 4-16,0 1 33,-4 12-33,7-5-23,-13 30-6,17-22-10,-4 17-29,12-20-83,2 2-30,3-2-71,5 0-135,4-1-84,6-2-44,5-1 61,4-3-3224,6-1 3185,5-2-175,6-1-2301,6-2 1967,4-3-354,4-4-134,2-2-1630,-1-5-261,-18-3 0,-1-1 1571,17-4 1804,-22 1 0,-1 0 371,18-13-742,-16 4 1126,3-6 1640,-20 6-363,-5-2 3749,-3-9-4073,-5 6-335,-2-7-287,-5 9-235,-2 0-1586,-4 3 1318,-3 0 1203,-1 3-1321,-4 2 568,-1 4-714,-2 1-34,-1 4-61,-1 1-61,0 2-12,0 3 999,0 1-1088,3 4-23,2 1-11,2 5 506,3 0-528,3 3-6,1 1 0,3 2 364,0 0-364,2 0 12,2 0-1,0-1-11,3-1 0,1-1-11,2-3-6,4-1 22,0-3 7,3-3 16,8-1-17,-4-3 2033,7-3-2033,-5-4 6,0-3-12,2-3 1,1-2-2913,1-2 2913,-1-1-2252,0-1 2274,-1-2-1037,-1-2 1048,-1 1-194,-2-1 239,-2 1 1567,-2 2-1506,-3 1 2458,-4 3-2385,-1 2 2127,-3 3-2132,-1 2 533,-2 1-640,-1 3 271,-6 2-332,1 2-6,-12 13-39,9-3 17,-5 12-23,8-7 6,4 1 11,0 2-22,3 2-3398,0-1 3376,4 1-1315,1 1 1241,4-2-1895,4 1 1772,2-2-27,4 0-931,27 7 157,-1-12 522,9 3 1441,-10-16-1280,-14-5 102,2-2-899,2-2 1,2-2 702,9-2 338,-1-1 1,0-1 142,-6 0 17,7-7 67,-20 6 73,-5-1 84,-5-1 56,-4 1 45,-4 0 33,-4 2 18,-1 0-6,-2 2-12,-5 2-28,-3 1 306,-4 2-373,-5 2-33,-1 1-34,-3 2 1196,-3 2-1286,0 3-21,1 1-41,-1 6-265,2 2 237,0 4-10,2 1-12,1 2-5,2 1-11,2 1-1851,3-1 1828,3 0 1295,4-1-1294,3-2 895,2-1-891,4-3 256,3-1-261,6-1 0,5-2-5,4-3-1166,4-2 1160,4-2 0,13-5 0,-9-2 0,10-5 6,-4-10 5,-10 2 2486,6-9-2481,-16 2 7,-1-3-247,-4-5 263,-1-4-3,-4 6 1,-1-2-834,4-21 822,-4 18 1,-1-1-113,1 0 0,-1 0 216,4-17-57,-5 21 1,0-1 263,-1-22-162,-2 15 5,-2-7 174,-5 14-185,2 12-11,-3 0 2475,3 14-2548,-1 3 1093,2 3-1121,0 2 486,0 6-525,0 2-17,0 10-3386,-1 5 3397,0 7-402,-1 6 0,-1 3 386,-2 14-7,2-9 1,-1 0-28,-3 9-87,4-14 0,0 3-406,2-1 0,1 2-112,3 10 0,3-2 226,0-12 0,3-2-238,3-4 1,2-3-605,12 8-1759,5-3-6128,0-6 9147,-2-6 0,-13-11 0,-6-6 0</inkml:trace>
  <inkml:trace contextRef="#ctx0" brushRef="#br0" timeOffset="10604">9816 2007 21586,'-16'-40'426,"-1"0"0,2 3 0,3 9 1494,9 21-1903,1 4 640,0 2-653,2 7 347,-1 4-322,0 9-11,-1 8 12,-4 30-29,2-20 0,-1 2 121,0 3 0,-1-1-144,-1 4 1,1-1-891,0-9 0,1-1 850,-1-1 1,1 1-20,1-1 0,0 0-303,-1 28 160,3-6-46,5-6-562,8 8 226,-1-18-108,6 3-710,-4-20 727,-6-12 642,2-2-708,-6-12-4,1-4 145,-1-7 2025,-1-4-1644,-6-16 342,-2 5 117,-6-11 544,-8-6-235,5 12-43,-3-10 171,7 16 34,1 3-16,2 2-51,1 3-79,2 4-129,3 1-117,1 3-118,1 1-73,4 1-61,2 1-17,4 2-11,5 0-3004,5 2 2998,6 0-33,4 0-23,4 1-112,23-2 8,-17 3 1,1-1 109,-7 1 0,-1 0-278,5-1 1,-4 0 265,-1-4 23,-5-1-5,-3-4 33,3-12 11,-8 3-22,1-12 2825,-9 6-2758,-1-2 28,-2 1 73,-1 0 308,0-15-194,-3 17 28,1-10 28,-3 22 776,0 1-832,0 3-22,1 2-31,-1 2 334,0 2-302,1 2-62,-1 2 84,3 7-174,0 6-59,4 11 9,-1 5-14,1 6-2,0 7-4,0 4-17,-2 5-1774,-1 4 1717,-3 5 17,-1 0 1,-2 1-2854,-3-2 2861,-1-3-1,-3-6-370,-3 8 345,-1-14 26,0-4 33,3-17 4,4-15 1,1-2 1013,2-6-1019,1-10 3186,3-1-3191,2-12 610,10-11-610,0 7-918,8-12 929,-2 13 0,1 0 0,2 2 5,1 1-11,1 2 12,3 4 10,15-3-27,-7 8 0,10 0-1,-13 10 6,-1 2-463,-1 3 447,0 2-2956,-2 4 2888,-1 2 0,-3 3-117,-4 2-73,-5 3-230,-5 0-426,-5 2-116,-4 0-4784,-3 2 5819,-5 3 0,2-12 0,-2 1 0</inkml:trace>
  <inkml:trace contextRef="#ctx0" brushRef="#br0" timeOffset="11523">12373 2137 20974,'-2'-50'960,"1"1"1,0 0-1,0-19 1,-1 16-698,0 35-95,0 4-84,1 6-44,1 4-17,0 1 10,1 14-16,3 0 5,2 15-10,3 2-12,1 7 11,1 4-535,-1 6 485,-1 4-45,-1 4-40,-2 3-812,-3 2 611,-1 2-1471,-2 1 1029,-4-1-191,-1-2-162,-4-4-785,0-4-101,-1-7-1573,1-5 3579,0-3 0,4-18 0,0-3 0</inkml:trace>
  <inkml:trace contextRef="#ctx0" brushRef="#br0" timeOffset="11705">12363 2405 7139,'0'-45'1167,"-1"0"1,1 0 0,-1-17 0,1 6-622,-2 22 0,1 2 283,-2-30-224,1 4-1642,0 1 1272,1 20 0,2 1-134,3-17 1243,3-10-1349,5 25-152,16-5-28,-3 12-89,14-4-62,-5 18-34,1 3-5,4 6-161,14 5 261,-14 8-199,8 6-531,-21 8-1536,-6 4 2359,-3 10 1,-9-15 0,-1 1 0</inkml:trace>
  <inkml:trace contextRef="#ctx0" brushRef="#br0" timeOffset="12080">12265 2328 20051,'53'-27'43,"1"1"1,-5 2-1,-5 5-1,-6 10-131,-1 1-18,1 0-39,-2 1-5133,13-5 5074,-14 5 1061,9-5-1119,-17 4-32,-2-1 29,-1 0 31,-1 0 77,-2 0 95,-2-1 74,-3 0 1188,4-3-960,-8 3 264,0-1-66,-7 4 3288,-2 1-3153,0 2 614,-2 0 228,0 0-883,0 2 1283,0 0-1762,-1 6-37,0 1 17,0 6-15,0 1-78,-1 2 72,1 12-72,-1-6-19,2 8-2,1-8-39,3 0-106,2 0-697,6 8-7,-4-7-402,4 5-883,-6-10-3343,0-2 4699,0-2 1,-3-7 0,0 0 0</inkml:trace>
  <inkml:trace contextRef="#ctx0" brushRef="#br0" timeOffset="12263">13176 1853 24726,'-16'13'-1660,"5"4"0,15-5 1,-1 0-1</inkml:trace>
  <inkml:trace contextRef="#ctx0" brushRef="#br0" timeOffset="12857">13219 2057 20562,'6'-7'3769,"0"1"-2591,-6 6 1874,0 0-3139,43-23 143,-25 23-108,44-6 37,-42 26-384,8 9-19,-3 9-45,-8-7 46,4 14-63,-7 8-601,-3-11 612,0 12-23,-4-20 345,-5 1 63,-5-12 182,-11 1 20,-1-16 115,-4-3 152,4-10-196,6-1-43,2-8 61,7-10-96,6 3-30,4-8 25,12-5-196,-1 8 519,7-10-476,9 1 122,-8 8 46,14-7 18,-10 12-447,2 0 458,17-5-77,-22 14 1,0 0 2,1 0 1,-1 1 72,29-7-127,-9 5 16,-18 4 3,0-1 0,-21 4-29,-7 2-55,-3-1-36,-3 1-65,-10-1 79,-1 2 25,-9-1 70,-5 3-24,6 1 18,-5 1 69,12 0 39,3 0 81,2 0 407,3 0-378,1 0-124,2 0 426,2 0-212,1 3-293,0 4-1796,20 25 1,8 7 1714,-6-3 15,8 6 0,0 0-2304,-8-12 2183,-1 0-399,4 13-73,-8 1 392,-2-3 59,-13-5-60,-7-16-38,-7-1-74,-6-3-58,-4-2-241,-5-4-312,-2-1 12,-3-2-3626,0-4 4140,-1-1 0,15-1 0,2-1 0</inkml:trace>
  <inkml:trace contextRef="#ctx0" brushRef="#br0" timeOffset="13265">14398 2467 24391,'4'-56'210,"-1"-1"1,-1 4 0,1 8-36,1 8-2620,-2-3 2607,2-2-5,-1-2 66,1-2-83,-1-2-2046,1-1 2063,0-1 19,-1 18 1,0 0-454,1-14 436,-2 14 1,0 1-9,0 1-16,-2-1-12,-1 16 828,0 3-861,-2 4 396,0 3-458,1 3 3048,0 1-3076,0 2 921,-1 3-915,-3 5-17,-3 17 2,-3 17 45,3 6-2997,2 11 2951,6-11-20,3-12 0,1 2-1193,4 19 1179,-1-20 0,1 0-102,7 15-91,-3-16 1,1 1-125,7 21 116,-7-22 1,0-1-447,3 12-395,-3-4-91,-3-5-246,-5-4-2684,-3-7-1119,-2-5-1693,-2-7 6919,0-6 0,1-5 0,1-3 0</inkml:trace>
  <inkml:trace contextRef="#ctx0" brushRef="#br0" timeOffset="13429">14267 2238 16426,'-2'-3'4072,"0"0"-1143,2 3-5001,68-57 2094,-33 37-31,10-13 1,2 2-104,-4 19-246,4 1-370,0 1-1194,3 0-6967,-4 2 8889,-7 1 0,-18 4 0,-9 1 0</inkml:trace>
  <inkml:trace contextRef="#ctx0" brushRef="#br0" timeOffset="14008">16729 1963 18088,'-2'-40'371,"0"0"1,1 2-1,-3 10-96,-3 22-34,-2 0 1828,-1 2-1912,-4 2-34,-1 1-27,-5 2 750,-2 1-745,-3 4-6,-2 2-10,-1 2 96,1 3-130,2 0-29,3 2 6,3 1 1283,5-1-1301,4 1-1,5-1-12,3 1 10,5 1-13,3 1-1409,6 1 1422,5 0-201,4 1 185,4 1 8,4-1 1,2 2-1517,2 0 1525,2 1-896,0-1 884,0 0 679,-1 0-731,8 6 40,-13-8-18,1 4 375,-19-13-375,-5-2 10,-5-4 22,-7-1 4,-6-1 2,-9-1 4,-6-1 1369,-8 0-1352,-5-1-1905,-4-2 1912,-1 0-28,-1-4 156,2 2-150,3-2-5,3 0-12,6 1-5,4-1-2205,7 0 2115,6 0-34,5 0-342,5 1 1939,2 1-2607,5-1-672,5 1-3340,5-1 5158,10 0 1,-10 2-1,2 1 1</inkml:trace>
  <inkml:trace contextRef="#ctx0" brushRef="#br0" timeOffset="15088">17248 2174 26802,'15'-10'239,"2"1"-161,3 5-39,3 0-11,18-3-6,-6 0 4,26-7-148,-25 4 12,10-3-12,-16 2-9,-4 0 6,-2-1 1,-3-1 2,-5 0 8,-3 0 163,-4 1-23,-3 0 44,-4-5-41,-2 5 0,-3-3-6,-3 7 69,-4 0 7,-2 2 58,-4 1 30,-2 1 19,-3 2 29,-3 1 5,1 0-4,-2 2-41,0 3-3433,1 2 3370,1 2-5,-1 2-33,-6 8-53,8-2-28,-4 6-2267,8 4 2175,7-4-53,1 8-68,9-8-109,2 2 3,4 1-1129,4 1 1057,5 0 20,3 2-20,5 1-109,4 1-119,5-2 9,5 0 1492,6-5-1437,5-2 16,6-4-83,2-3 863,4-5-696,-1-4 11,1-4 224,-21-4 0,-1-2 112,18-4 120,-23 1 0,-2-2 115,4-6 34,-6-2 33,-5-2 45,-5-3 22,-4 1 23,-2-3 11,-3 0 17,-2 1 3172,-2-10-3178,-3 9-22,0-7 0,-3 11-17,-3 2-17,-1 1-17,-3 2-2827,-2 2 2760,-1 2 266,-3 2-322,-2 2-1598,-1 3 1587,-3 2-28,-1 2-11,-2 4 11,-1 1-62,0 4 6,0 3-16,1 2-7,2 2 6,0 0-36,3 2 25,2 1 2230,1 11-2252,7 2-17,1-1 11,9-2-12,4-11 1,4 0-2230,4-3 2213,2 0 2247,4-3-2242,0-2 82,14-2-42,-8-4 0,9-1-12,-11-5 23,-2-2 11,-1-4 1,-1-1 21,-3-2-10,-2-1-1,-2 0 0,-1-1 23,1-8 45,0-3-51,-1 0 17,-1 1 3470,-1 4-3408,-3 5-6,0 0 22,-4 7 6,-1 3 84,-1 2-162,-1 2-17,-1 0-17,-1 2-6,-4 3 6,-4 2 0,-2 4-5,-4 2-7,0 3 12,-10 18-22,12-10-17,-5 14 5,16-16 17,5 0-16,4 1-6,6-3 5,7 1-11,4-3 6,5-1 0,3-2 0,2-3-29,15-1 29,-10-5-11,8 0 16,-6-10 6,-12 1-5,4-6-12,-15 2 28,-3-2 0,-2 0 0,-4-2 6,-3-9-6,-2-7-22,-3 0 22,-3-4 1,0 10 4,0-2-3396,1 1 3396,0 1 1,2 0 22,5-6-27,1 7-1,6-5 0,1 10-5,2 0-6,1 3 5,2 2-5,1 2 51,8 1-29,-6 5 3392,5 0-3386,-2 6 6,-1 8-34,-2 2 0,-5 7 6,-9-2-6,0 4-6,1 14-5,-2-7-23,6 22-273,-5-20 262,4 8-39,1-12-420,12 9 107,-2-8-455,12 6-173,-5-13-1299,3-3-2504,2-2 4594,6-1 0,-19-8 0,0-1 0</inkml:trace>
  <inkml:trace contextRef="#ctx0" brushRef="#br0" timeOffset="15346">19488 2057 18632,'0'-4'3411,"0"1"24,0 3-3318,-66-24-16,38 23-56,-19-7 0,0 5-1380,18 17 1346,-8 8 11,16-4 410,2 1-432,5 2 0,3 1-2959,2 1 2948,5 1-11,2 0-102,1 1 79,4-1-56,1 1-67,5-1-118,4-1-184,3 0-270,4 0-290,5-1-449,5 1-1126,5-2-2480,3-1 5085,7-2 0,-21-9 0,0-1 0</inkml:trace>
  <inkml:trace contextRef="#ctx0" brushRef="#br0" timeOffset="15729">19691 2208 14259,'14'-53'1669,"-1"0"0,2-7 1,-2 5-1707,0-1 351,-5 21 0,-1 0 699,6-24-570,-5 17-62,3-6-28,-6 22 1101,0 6-1214,0 4 621,0 3-576,2 2 624,-1 5-864,3 0 1506,2 7-1534,-2 4-6,4 4 11,0 17-11,-3 0 6,6 32 0,-7-16-906,0 19 900,-6-15 6,-2 1-6,-3 0-3097,-3 0 3086,-5-2 22,-3 0-681,-8 10 659,4-16-33,-4 5 21,7-22 1,2-3 6,0-5-7,3-2 565,1-5-525,4-3 3048,2-1-3048,6-11 1090,3-1-1034,17-17-67,-2 5-803,11-8 820,-3 6-6,3 1 6,2-1-1,2 2-3170,1 2 3148,1 3 0,-1 1-354,-1 4 366,-2 3-23,-1 3 11,-3 2-22,-2 2-12,-3 2 23,-2 3-50,7 10 22,-9 1 240,5 8-492,-12 1-280,-3 3-448,-4 6-952,-4 3-7825,-3 0 9785,-1-4 0,0-15 0,0-6 0</inkml:trace>
  <inkml:trace contextRef="#ctx0" brushRef="#br0" timeOffset="16928">5487 3176 6452,'60'-3'627,"0"-1"0,-1 0 1,-2 1-1,0-1 0,1 1-193,-9 0 0,2 1 0,-1-1 0,-1 1-946,6-1 0,-3 0 1,4 0 677,-2 1 1,4-1 0,0 1-1,-3-1 24,5 1 1,-2-1 0,0 0-31,2 1 1,1-1-1,4 1-189,-9-1 1,4 0 0,1 0 0,1 0-1,-4 0 106,3 0 0,-2 1 0,0-1 0,3 1-94,-10-1 1,3 0-1,1 1 1,0-1 0,-1 0-1,-2 1 75,11-1 1,-3 0 0,-1 0 0,2 0-166,-11 1 0,0-1 1,1 1-1,-1 0 0,1-1 140,2 1 1,0-1 0,0 1 0,0 0-1,1-1-36,0 1 1,1 0 0,0-1 0,0 1 0,1 0 24,0 0 0,1 0 1,0-1-1,0 1 1,0 0-6,2 0 1,-1 0 0,1 0 0,-1 0 0,1 0-2,1 0 1,0 0 0,0 0 0,1 0 0,-1 0-1,1 1 1,-2-1 0,1 0 0,3 0 0,2 0 6,-12 1 0,3-1 0,2 1 0,1-1 0,1 1 1,-1-1-1,-2 1 0,-2 0-5,6-1 1,-2 1 0,-2 0-1,1-1 1,1 1 0,3 0-5,-7 0 1,2 0 0,1 0 0,1-1-1,1 1 1,0 0 0,0 0 0,-1 0 17,1 0 0,1 1 0,0-1 0,0 1 1,-1-1-1,0 1 0,-1-1 0,-3 1-10,8-1 1,-2 1-1,-2-1 1,0 1-1,1-1 1,3 1-7,-6 0 0,2-1 0,2 1 0,1 0 0,0-1 0,-2 1 0,-1 0 0,-4 0 8,4 0 0,-3 0 1,-2 0-1,-1-1 1,1 1-1,0 0-1,1 0 0,0 0 1,0 0-1,-1 0 1,1 0-1,0 0 1,0 0 0,0 0 1,0 1-1,0-1 0,-1 0 1,1 0 0,0 0 0,0 0 0,0 0 0,-1 1 1,1-1-1,0 0-4,-1 1 1,-1-1-1,0 0 1,0 0-1,3 1 1,2-1 8,-3 1 1,3-1 0,1 1 0,2 0 0,0-1-1,0 1 1,-3 0 0,-2-1-16,7 1 1,-4 0 0,-1-1 0,0 1 0,1-1 0,3 1-4,-6 0 1,2 0 0,1 0-1,1 0 1,0-1 0,-1 1-1,-2 0 1,-3 0 3,1 0 1,-3 0 0,-2-1 0,0 1 0,2 0 0,3 0 10,-2 0 0,2 0 1,2 1-1,1-1 1,0 1-1,0-1 0,-2 0 1,-3 1-12,6-1 1,-3 0 0,-1 0 0,0 1 0,1-1 0,2 0-6,-5 1 1,2-1 0,1 0 0,1 1 0,-1-1 0,0 1 0,-3-1 0,-2 1 7,11-1 0,-3 1 0,-2 0 0,0-1 0,0 1-1,0-1 0,-1 1 0,0-1 0,1 1 0,4 0 15,-8-1 1,4 1-1,1-1 1,0 1 0,0 0-1,-1-1 1,-3 1-11,7-1 1,-2 1-1,-2-1 1,1 1-1,3 0-9,-9-1 1,2 1-1,1-1 1,1 1-1,-2-1 1,-1 1-1,-4-1 9,16 1 1,-4-1 0,-1 0 0,-1 1-3,0 0 0,-1-1 0,1 1 0,-2-1-4,0 1 0,-2-1 0,1 1 0,-1 0-2,-2-1 0,0 1 1,-1-1-1,0 1 140,-1 0 1,-2-1-1,1 1 1,-1 0-151,-1 0 1,-1-1 0,0 1-1,-1 0 0,13 0 1,0 0 0,-1 1-3,-2-1 1,-1 1 0,-1-1-6,-4 0 0,1 1 1,-2-1-22,-3 1 1,0-1 0,-2 1 36,-3-1 1,0 1-1,-1 0-188,15 1 1,-3 0 235,-5 0 1,-3 0-1172,-6 0-1,-2 1 1110,-2-1 0,-4 0 0,1 1 0,-7-1 0</inkml:trace>
  <inkml:trace contextRef="#ctx0" brushRef="#br0" timeOffset="29946">10970 6080 17477,'15'-44'741,"0"0"0,-1 4 1,-2 6-36,-6 11 530,-2 5-704,-3 4 123,-1 3-335,0 3-8,0 4-239,0 2 245,-1 1-385,-1 3 28,-1 3 44,-2 6 34,-3 6 12,-3 6-29,0 7-5,-3 3-608,0 5 574,0 3-2251,2 1 2179,0 3-68,4 0-2561,2 1 2354,3-2-117,2-2-907,7-8 0,1 1-74,1 7-750,10 18-1004,-7-35 2879,-1-1 0,-5-12 0,0-1 0</inkml:trace>
  <inkml:trace contextRef="#ctx0" brushRef="#br0" timeOffset="30372">11052 5759 6548,'-41'-44'1000,"-1"0"1,4 4 0,4 8 2152,7 16-2626,-2 3 996,1 4-1159,-3 4-22,0 2-40,-3 3-22,-1 5-5,-3 4 5,-4 8 470,-2 5-475,-4 8-29,-2 5-64,13-3 1,-1 3 87,8-6 1,1 0-218,-9 13 0,0 1-14,11-8 0,2 0-1098,0 3 0,1 0 1075,0 2 1,1 1-12,2 0 1,1 2-201,5-4 0,0 2 0,2-1 181,0 6 0,2-1 3,-1 13 0,3-1-3,9-19 0,3-2-3,2-1 0,3 1 3,2-4 0,2 0-17,3-1 0,3-1 28,1-3 1,2-1-1,3-2 0,1-2 6,3-1 0,1-3 2,3-1 1,2-3 2,2-2 1,3-2 488,2-2 1,1-3-476,4-1 1,1-2 651,1-3 1,3-3-653,-2-4 1,4-1 0,-2-2-618,8-3 1,1-2 612,-9 1 1,3-2 0,-4 0 23,5-3 0,-4-2-263,-1-1 1,0-2 304,-3 0 0,-1 0 8,-4-1 1,0-2 35,-9 2 1,0-2 0,-2 0-51,3-4 1,-2 0-23,6-10 0,-2-3 22,-10 0 1,-3 0-54,-6 10 0,-1 0 0,2-11 1,-3 1 7,0-16 1,-8 3-6,-3 4-17,-9 4 139,-14-10-200,-3 19-12,-13-7-156,-14 18-85,19 18 1,-1 2-79,-1 1 1,-1 2-475,0 3 1,0 2-4506,-16 4-4397,4 2 9757,7 2 0,18-2 0,8-2 0</inkml:trace>
  <inkml:trace contextRef="#ctx0" brushRef="#br0" timeOffset="31256">10364 7073 15177,'2'-5'2610,"0"1"2465,-2 4-5002,32-55-5661,-27 45 5700,20-37 1577,-67 92-1538,8-10-90,2-4 1,-1 1 272,8-10 1,1-1-291,-3 3 1,-1-1-251,-1 2 0,-1 1 231,0 0 0,-1 0 485,0 1 1,0 0-497,1 0 0,-1-1-6,2 0 1,0 0-4,1-1 1,1-1-412,2 0 0,0 0 261,-20 20-249,5-3-2939,19-16 1,2-1-5770,-6 8 9102,2 3 0,18-25 0,2-5 0</inkml:trace>
  <inkml:trace contextRef="#ctx0" brushRef="#br0" timeOffset="32912">10792 5662 19657,'14'-34'656,"0"7"-488,-7 24-23,2 1 60,0 0-88,1 2 32,2-1-32,2 1 2,3 1-46,3 0-6,4 1 12,5 2-12,4 0 6,7 1-6,6-1-856,6 0 834,5 0-12,2 1 1,3 0-23,0 1-1507,-3 1 1434,-3 1-100,-5 2-270,-5 0-794,-6 3-8605,1 6 8407,-16-5 1,-4-1-1,-17-9 1</inkml:trace>
  <inkml:trace contextRef="#ctx0" brushRef="#br0" timeOffset="35442">9334 7700 19542,'-19'-37'175,"1"0"0,0 0 1,5 14 2023,12 23-2098,-1 0 837,1 2-815,-1 7 421,0 2-488,-2 9 1656,2-1-1667,-1 3 22,1 3-39,1 2 5,0 1-5,3 0-3420,2 3 3415,3-1-170,2 0 175,7 8-6,-1-11-10,6 5-1,-1-16-2210,2-3 2210,5-3 2069,5-4-2074,31-4-34,-20-7 0,5-3-512,-4 1 1,3-2-1,-1 0 453,14-4 0,2-2-180,-9 1 0,2 0 0,-4 1-1025,-6 1 1,-2 2 591,11-4 0,-3 2-2084,2-2 2784,-9 3 0,-23 6 0,-5 0 0</inkml:trace>
  <inkml:trace contextRef="#ctx0" brushRef="#br0" timeOffset="36343">8896 8525 18588,'0'-3'2436,"1"0"779,-1 3-3097,18-12-40,-11 11 12,13-10 123,-16 16-90,-2 0-3263,-3 6 3213,-4-2 0,-4 4-17,-3-2 45,-13 5-62,3-4-5,-9 3-1,6-7 40,-9-1 22,0-3-39,2-1-22,6-6 39,13-1 0,2-3-12,2-3 12,2-2 3353,2-2-3398,2-2 11,1-1 17,5-10-34,1 7-11,5-5 6,2 9-6,2 2 1,1 1-12,0 3-6,3 2 0,-1 3 6,1 2-11,2 2-11,-1 5 11,3 1 11,0 7-6,-1 2 0,7 16-22,-5 9 12,-2 3-2776,-10 3 2770,-10-10-576,-7 3 528,-4-8 0,-3 0-2302,-11 17 2333,5-16 0,0-1-23,-14 12-585,-2-2 608,1-3 0,1-5 17,1-4 1152,3-7-1114,3-5 404,2-6-386,4-4-18,2-3 7,3-3 2798,-3-9-2787,8 1 1200,-1-8-1200,9 4 666,1-2-689,2 1 1,4 0 22,2 1-17,4 2-6,3 2-11,2 2-5,1 1-18,3 1 18,3 2-68,32 0 11,-15 1-299,-7 0 1,0 1 175,9 1-74,1 0-105,2 0-193,-12 0 0,0-1-3475,17 1 3466,-17-1 0,0 1-1080,12-1-1743,-2-2-3567,-5 0 6956,-8-1 0,-14 1 0,-7 0 0</inkml:trace>
  <inkml:trace contextRef="#ctx0" brushRef="#br0" timeOffset="36719">9324 8097 11953,'-40'-19'666,"1"-1"1,0 0 0,-17-6 0,4 7-79,-10 14-322,29 6 0,-1 1-436,-2 1 1,-2 3 376,0 1 0,-2 3-305,-1 1 1,0 2 262,-2 2 1,1 2 10,-2 2 1,1 0 19,-1 4 0,0 1 3,0 2 0,1 1-20,0 2 0,1 2-28,2 0 1,-1 5-24,5-2 1,-1 4 0,2-1-410,-4 8 1,1 1 306,7-6 0,-1 2 1,3-1 1,2 3 0,3 3-14,5 7 1,2 6 0,3-4-23,1-3 0,4 1 2,1 0 0,3 3 1,5-6-7,7-11 1,6-4 0,3 0 0,5-2-6,3-1 0,4-3-3,3-1 1,7-2-310,3-5 0,5-2 0,0-2 287,11 3 0,1-4-141,-5-3 0,4-1 0,-3-3 160,-10-4 1,-2-2 0,0-2-97,1 1 0,1-2 0,1 0 96,-1-2 1,1-1 0,0-1-15,0 0 0,-1-1 1,0-1 21,0-2 0,0 0 0,-1-2 7,-1-1 1,0 0 0,-1-2 15,19-6 0,-1-2 166,-4-2 1,-1-2-153,-2 0 0,-3-2 6,-4-1 0,-2-2 6,-4 1 0,-2-2-4,-4 0 1,-4-2 0,-3 1 0,-4-2-6,-4 0 0,-3-1-3,-3 0 1,-3-1-9,-3-2 0,-3 0 415,0 0 0,-2-1-421,-4-1 1,-1-1 423,-1 0 1,-1 1-425,-4-1 1,-1 1-4,-2 0 1,-1 2 13,-2 1 1,-3 1-9,-1 3 1,-1 1 7,-3 1 1,-1 3-9,-3 2 0,-1 2-22,-1 1 0,-1 2-31,-2 4 0,-1 1-79,-1 2 1,0 2-213,0 3 0,-1 1-721,0 1 1,1 2-8037,-28 0 9090,11 3 0,25 1 0,12 0 0</inkml:trace>
  <inkml:trace contextRef="#ctx0" brushRef="#br0" timeOffset="37620">11327 6664 17602,'-7'-3'3069,"2"1"-839,5 2-1412,0 0-678,-22-9 50,23 10 12,-10-5-12,33 14-22,9 1-45,9 0-373,5 2 317,7 1-19,-12-4 0,1 2-37,-9-4 0,0 2-1642,24 6 1,0 1 1624,-24-7 1,-1 1-1,9 3 1,0 1-878,12 7 861,-1 0-45,0 1-90,-1 0-129,3 1-212,1 0-325,2 0 192,-28-12 1,0-1-664,0 1 1,2-1 1293,5 1 0,-2 0 0,2 0 0,0-1 0</inkml:trace>
  <inkml:trace contextRef="#ctx0" brushRef="#br0" timeOffset="38819">12766 7561 19736,'11'-44'235,"0"1"1,-1 4-1,1 7 714,5 14-871,-2 4 450,6-2-421,15 5-96,-12 6 0,16 1-11,-18 8 257,8 10-252,-7 0-5,4 7-5,-9-3-1,-3 0 12,-1 1-12,-4 0 12,-4 0 584,-2 0-596,-6-1 17,-2 0-5,-6 0 22,-2-1-6,-4-2 18,0-1 21,-3-1 187,2-2-47,-9 0-83,8-3 22,-4-1 213,5-5-157,8-2-12,-3-1-32,9-2-29,1-2 78,1-5-49,2-3-108,3 1-4,3 1-18,2 4 12,2 1-6,3 1-5,1 1-7,2 3-4,2 0 10,13 4-16,-3 3-12,9 4-385,-7 2 380,2 2-3268,2 1 3256,2 2-284,-1 2 273,2 1 1,-2 2-18,-3 3-44,-3 3-241,-4 13 146,-11-8 5,-10 7 0,-17-14-33,-11-2-74,-10-2-55,-7-2-135,6-9 1,-1-1-259,-20 3 4,19-5 1,0-2-654,-14-3-437,3-1-4268,-12-8 482,21 0 5670,-4-4 0,30 5 1,6 2-1</inkml:trace>
  <inkml:trace contextRef="#ctx0" brushRef="#br0" timeOffset="39204">13220 7071 16118,'-1'-5'2660,"-1"2"-1203,2 3-909,-59-20-1842,27 17 1467,-8-5 1,-1 3 111,0 16-66,-3 6-3237,-5 4 3214,-2 4-6,-4 5-92,25-13 0,0 2-11,-1 1 0,-1 1-17,-1 3 0,0 1-543,-1 2 1,0 0 511,-1 4 0,1 0-8,1 2 0,0 0-9,1 1 1,1 2-325,3 0 0,0 1 316,2 0 0,2 1-6,3 0 1,2 1-9,3-1 0,2 0 0,3 0 0,2 0 2,3-3 1,2-1 216,3-1 1,3-1-209,11 24 606,12-5-617,14-8-3,-15-22 1,3-3-7,4-1 1,2-1 162,4-3 0,2-1-174,4-1 0,2-2 469,2-2 1,2-2-458,2-1 0,1-1 2,2-1 0,0-2-11,0-3 1,1-1 2,0-1 0,-1-2-871,-1-4 0,-1-1 885,-1-3 0,-2-1 14,-3-2 0,0-1-142,-4-2 0,-2 0 145,-2-2 0,-3-1 5,-3 0 1,-2-2 5,-3 2 0,-3-3-349,2-14 1,-4-2 339,-8 9 1,-2 0-6,1-12 0,-4 0 217,-6 11 0,-3 1-231,-2-1 0,-2 0 581,-1-1 0,-3 0-584,-1 0 1,-3 1-1,-1 0 0,-3 2 0,-1 1 0,-2 1 3,-3 1 0,-2 2-21,-2 4 0,-1 1 21,-2 2 0,-2 1-6,-2 3 1,0 2-6,-2 2 0,-1 1-9,-1 2 0,-1 1-28,0 2 1,-1 1-32,1 2 1,-1 0-70,1 2 0,0 0-130,2 1 1,0 1-303,1-1 0,2 2-2108,-30 1 2688,30 0 0,2 1 0,-2 1 0,3-1 0</inkml:trace>
  <inkml:trace contextRef="#ctx0" brushRef="#br0" timeOffset="39726">12156 7311 20088,'-33'-39'461,"-1"-1"0,2 3 0,10 11-175,19 21 717,2 3-823,0 0 191,5 8-270,2 0-28,5 8 11,1 1 5,3 1-10,3 3 141,1 1-148,3 0-4,1 0 466,2-2-461,0-1 0,2-2 11,-2-3 0,-1-2 39,-2-3 12,-3-3 27,-1-1 12,-2-3-6,2-4-28,1-3-28,2-6-5,5-4-40,4-4-292,5-4 321,1-5 4,4-2 18,-2-2 0,1-3-1,-3 0-510,0-4 500,-3 0-35,-2 0-10,-1 1-6,-2 3-11,-3 1-6,-1 4-11,-3 4 0,-3 3-177,-4 5 171,-3 3 1,-3 5 5,-2 4-45,-2 2-50,-2 3 175,-2 2-993,0 0 433,0 5-1177,0 2-3137,0 6 4766,0 6 0,0-8 0,0 1 0</inkml:trace>
  <inkml:trace contextRef="#ctx0" brushRef="#br0" timeOffset="40942">12050 5835 14281,'-8'0'2862,"2"1"-1591,6-1 432,0 0-1361,-55 13 27,45-11 6,-37 6-61,64-18-124,7-5-33,12-3-3420,7-4 3381,11-2-14,-7 5 0,2 0-1036,-11 4 1,0 1 967,15-5 1,-1 1-816,-17 6 0,0 1 809,-1 0 1,-1 0-3,-2 1 0,0 0-84,26-8 98,-22 7 0,-2 0-8,16-4-6,6-4 16,-12 4-32,-15 5 4,5-2 1565,-15 5-1564,0 0 1863,-7 1-1886,1 1-5,-6 1 3125,0 2-3338,-2 0-213,2 1-286,-1 0-599,2 0-1139,3 1-5924,0-1 8385,0 1 0,-4-1 0,-3 1 0</inkml:trace>
  <inkml:trace contextRef="#ctx0" brushRef="#br0" timeOffset="42011">13398 5325 17032,'11'-48'597,"-1"0"0,-1 5 1,0 6 1587,3 15-1889,-5 7-66,2 0-62,-5 10-62,-2 2 489,0 2-539,-2 0 316,1 5-227,-1 2 23,0 8 6,0 5 89,-6 20-106,-7 14-673,-1 1 555,-5 1-11,6-18-719,3-2 702,1-4-11,4-2 22,3-4-16,3-4 11,9 4-1,1-9 12,9 0 17,-2-10 6,4-3 38,19-9-44,-6-2-1747,15-8 1752,-12-1 529,0-3-456,15-12-27,-15 7-7,7-9 90,-11 1-83,-11 9-12,4-7 89,-8 9-100,-8 7 0,1 1-23,-9 11-27,-1 1 3352,-1 2-3375,-1 3 39,0 2-17,0 5-16,0 2 5,0 12 11,1-3-22,0 6-3392,2-6 3392,1-1-1762,0 0 1746,3 0-228,8 17 177,-3-15-23,7 13-33,-8-18-45,3-2-51,2-1-353,11-5 208,-4-3-72,11-5-91,-5-6 902,4-6-1007,4-4-12,3-5-129,-9 3 1,0-3 16,16-11 287,-18 10 0,0-3 29,-4-4 1,-3-1 1997,9-19-1659,-10 3 0,-3 0-289,-3-12 412,-8 19 1,-2 0 50,-2-15 45,-7 0 44,-4 1 68,-7 2 33,-5 2-209,0 15 1,-2 1 365,-13-14-531,9 17 1,-2 3 542,-14-5-52,-5 5-1469,-4 3 1413,-3 6-4,-3 4-823,-3 4 778,-3 5-342,31 3 1,-1 1 161,-1 3 1,0 1 67,0 0 1,-2 3-35,-16 9 0,-1 4-76,12-3 0,0 1 519,-14 9 1,1 2-528,14-4 0,2 2 185,-1 3 1,0 2-189,1 2 0,0 2-6,1 3 0,1 1-14,2 2 1,1 2-9,2 0 0,1 1-9,4 1 1,2 0 191,3-1 1,2 0-201,5-2 1,2 1-347,4-3 1,3 0 336,3-2 1,3-1 0,4-3 0,5 0-12,13 8 1,9-2 2,13-4 1,5-4-392,2 1 1,2-4 397,-13-13 0,2-4 0,-1-1-4,8-2 0,3-2-14,-3-5 0,6-1 1,2-1-1,-3-2-72,-5-2 1,-2-1 0,0-1 0,1 0 107,10 0 1,1 0 0,0-1 0,-4-2-270,2-4 1,-4-3-1,-4 0 286,1-4 1,-3-1-190,-2-1 1,-2-2 199,-3 1 1,-2-2 188,-4 0 0,-1-1-183,-4 0 0,-2-1 478,-3 0 1,-2-2-473,3-13 0,-2-2-31,-8 9 0,-2 0 296,3-12 1,-5 0-300,-6 12 0,-3 0-8,-1 0 0,-1 0 620,-3-1 1,-2 1-638,-1 0 0,-2 1-6,-2 0 0,-3 1-5,-1 2 0,-2 0-3,-2 2 0,-1 1-6,-1 2 1,-2 1-85,-24-18 715,-3 8-849,-5 7-36,-4 7-312,-4 7 93,30 9 0,-2 2-1859,-17 1 0,-2 3 211,12 0 0,0 2-948,-11 1 0,3 1 2876,-11 5 1,30-5 0,11-1 0</inkml:trace>
  <inkml:trace contextRef="#ctx0" brushRef="#br0" timeOffset="42460">12699 5224 15916,'-45'-19'1016,"-1"-1"0,5 2 0,8 4-373,17 10 835,7 0-1165,3 0 207,3 3-279,2 0 72,6 1-173,2 0 575,7 0-592,2 0-28,5 0-17,4 0-16,3 1-6,4 2-366,1 2 344,2 2 5,1 3-5,0 1-1,12 8-16,-14-2-6,6 6 12,-18-4 16,-5 1 0,-5 2 17,-5 1 17,-4 2 16,-3 0 68,-12 13-84,-1-10-39,-11 10 16,4-12-11,-2 0-22,0-1 0,3-1-23,2-1-22,5-2-22,5-2-68,3-2-834,11 4-628,3-7 1580,25 4 0,-20-13 0,11 1 0</inkml:trace>
  <inkml:trace contextRef="#ctx0" brushRef="#br0" timeOffset="44899">8441 5694 9403,'-57'-19'1051,"0"1"0,6 1 0,3 1 414,-8-4-866,15 4 535,17 6-624,4 2 770,4 0-865,3 2 1479,4 2-1680,4 0 1064,2 3-1228,2 0 191,11 6-129,1 0 898,13 6-791,21 8-113,-3-3-1689,-11-3 1,2-1 1632,23 7-28,-25-9 1,1 1-274,2-1 0,0 0 259,1 0 1,2 1 30,19 4 0,1-1-424,-11-3 1,-1 0 400,17 3 1,0 0-467,-15-5 1,-2 0 449,3 1 0,1-1 0,1 0 0,2 0-6,1 0 1,3 0-8,-1-1 0,4 0 0,-1 0 258,-12-2 0,-2 0 0,3 1-245,13 1 0,4 0 0,-5 0-8,-14-3 1,-3 1 0,3-1-21,15 3 0,3 1 0,-3-1 9,-13-2 0,-3 0 1,2 0-1,11 2 0,2 0 1,-5-1-36,0 1 1,-4-1-51,-3 0 1,-2 0-88,-6-1 1,-2 0-572,23 6-1142,-19-2 1904,-13 0 0,-17-5 0,-4-1 0</inkml:trace>
  <inkml:trace contextRef="#ctx0" brushRef="#br0" timeOffset="45886">8431 5365 17473,'3'-7'2286,"-1"2"21,-2 5-1310,0 0-633,24-62-1229,-18 46 949,9-18 0,-7 6 268,-13 27-312,-4 1-7,-4 4-5,-7 3 34,-23 20-51,3-1-140,13-7 1,-4 2 170,-15 14 0,-1 0-949,16-11 1,0-1 917,-17 14 1,-1 0 21,15-9 1,3-2 5,-15 12 8,15-9 1,2-2 3,3-1-1,-1 3 0,16-15-5,3-3-22,4-4 244,2-1-54,0-4 2662,5 0-2707,1-2 46,14-1-136,-1 0-33,11-1-6,-3-1-17,3 2 18,17 0-52,-10 1-1239,10 1 1122,-14 2-605,10 4-100,-12 0-740,9 3-2510,-16-2 4084,2 2 0,-13-4 0,0-1 0</inkml:trace>
  <inkml:trace contextRef="#ctx0" brushRef="#br0" timeOffset="46850">6750 5164 15524,'1'-4'2750,"0"1"2023,-1 3-4717,10-30 0,-8 23 16,8-22-4,-12 31-1,-2 2-17,-3 2 1,-4 2-7,-3 0-10,-5 3 16,-5 0 51,-32 13-67,18-10-475,7-3 1,1 0 502,-2-3 33,3 0 28,2-4 29,4 0 21,4-3 1,5-1-6,4-1-23,3-1-49,3-2 32,2-3-88,1 1-1,2-1 942,4 1-959,0 2-5,3 0-6,-3 4 1,1-1-18,0 4 23,1 2 0,0 5 50,3 23-27,-5 4 4,1 22-21,-8-17-6,-1-3-6,-2-14 0,1-1 0,0-1 0,0-2 1,2-1 4,0-4 7,0-2-18,2-2-10,0-3 27,0-3 1,0-1 61,0-3 212,0-1 68,9-12-308,-2 3 6,8-11-6,-5 5-22,2-1 10,0-2-21,1 0 5,2 0-23,-1 0 18,2 0-6,1 0-1,0 2-10,1 2 5,-1 1-5,1 3 5,-1 3 6,0 2-17,0 2 11,-1 1 11,0 4 12,0 1-23,1 4-16,3 4 5,2 0-40,1 2 40,0 2-16,0-1-63,7 11 6,-11-5-22,4 8-39,-14-7-6,-4 1-23,-3 0 12,-8 2 17,-4 2-410,-20 15 85,4-11-1510,-15 10 1141,9-16-309,-2-3-527,-1-2-901,-1-3-1899,4-3 4464,-4-3 0,19-5 0,1-1 0</inkml:trace>
  <inkml:trace contextRef="#ctx0" brushRef="#br0" timeOffset="47276">6831 4853 13011,'-48'-34'423,"-1"0"1,3 2 0,4 10 2371,-6 23-2509,-6 7-32,15 3 0,-6 4 0,3 0-218,-1 2 0,1 1 48,-4 2 0,-3 2 0,5 1 36,4 2 0,2 1-14,0 2 1,-1 2-20,1 3 0,1 2-12,0 1 1,2 1-695,1 2 0,2 1 666,2 1 1,1 0-6,4-1 0,1 1-166,4 0 1,3-1 142,2-1 1,3 1-399,3-3 0,3 1 407,1 0 0,3-1-384,3-2 0,3 1 367,0-2 1,3 1-15,4-2 0,1 0 526,2-2 0,3-1-537,1 0 0,3-3 498,2 0 1,2-2-499,3-2 0,3-1-6,3-2 1,2-2 2,4-1 0,2-4-78,4 0 0,3-4 64,3-2 1,2-2-1,3-1 0,1-2 3,3-4 0,0-2 22,-19 2 1,0-2-1,2-1 11,16-6 1,5-3 0,-4-1 5,-13 3 0,-3 0 1,3-2-1,10-3 0,3-2 0,-2-2 22,-7-3 1,-1-2 0,-3 0-668,5-5 1,-2-1 651,-9 5 1,-1-3 0,-4 1-48,-5-4 1,-4 1 70,-4-2 0,-4 0 2,-3-1 1,-4-1-9,-3 0 1,-4-1-9,-1 0 0,-2-2-6,-4 1 1,-2-1-9,-1 0 0,-2-1 0,-3 0 0,-2 0-226,-1 1 0,-3 0 223,-1 0 0,-3 1-6,0 2 1,-2 1 423,0 2 1,-3 1-428,0 3 1,0 1 5,-1 3 1,-1 1-9,0 3 0,0 1-28,-26-14 23,-1 8-23,0 7-34,-2 7-67,0 7-190,-1 5 342,-1 7-3317,0 7 3083,24-2 1,2 1 0,-2 1 0,1 1 0</inkml:trace>
  <inkml:trace contextRef="#ctx0" brushRef="#br0" timeOffset="54800">7705 9500 8646,'9'-4'4537,"-2"1"453,-7 3-1820,0 0-2733,3-24-27,-1 17-24,1-17-33,-2 23 778,-1 1-974,-7 3-51,-4 1 6,-13 6-5,-8 4-18,-9 4-3329,-10 4 3268,21-9 0,-1 0-3,-2 1 0,-1 1-8,-3 0 0,0 1-6,-2 1 0,0-1-6,-1 1 1,-1 0-9,-15 8 1,-1 1-1151,14-7 0,2 1 1128,-12 5 0,2 0-23,18-7 0,3-2-225,1 0 0,1 1-131,-22 14-413,4-2-1306,7-2 2123,0 0 0,19-12 0,3-3 0</inkml:trace>
  <inkml:trace contextRef="#ctx0" brushRef="#br0" timeOffset="56832">6094 10511 8562,'1'-6'6766,"1"1"-5741,-2 5 487,0-62-901,-6 43-337,4-16 1,-5 5 240,-9 24-22,-6 3-17,-3 3-11,-4 6-4319,-3 5 4201,-3 7-33,-2 5 830,-1 6-833,1 5 0,-1 3-439,15-12 0,0 1 184,-14 15 0,2 1-530,2 8 525,3 1-6,3 1-29,5-2 12,4-1-16,6-2-7,6-4 1,11 9-6,5-15 0,12 4 19,6-24 1,4-5 8,12 2 5,2-7 1,1-4 17,0-9 33,13-7 128,-13-17-77,-15 6-6,4-12 2783,-18 9-2783,-5 0 11,-4 0-11,-3 1-2909,-3 0 2887,-3 1-314,-3 1 258,-4 2-1,-3 1-5,-3 2-6,-2 3 506,-2 2-522,-11 3-12,4 5-11,-10 4-1908,7 8 1919,-2 5 333,-2 7-333,-1 3-194,-15 19 183,14-7-28,-8 12-416,20-13 349,4 0 1499,5-2-1695,6-1-615,3-2 100,5-2-2454,10 4 3260,13-2 0,-9-9 0,4-5 0</inkml:trace>
  <inkml:trace contextRef="#ctx0" brushRef="#br0" timeOffset="57275">6333 10006 16399,'-36'-26'455,"0"0"0,1 0 0,-15-11 0,5 12-41,5 29-55,-5 5-3102,-3 8 3023,-5 6-28,-3 7-143,28-13 0,-1 1-21,-1 1 0,0 3 35,-15 15 1,1 2-91,9-8 1,1 2-18,4-3 1,-1 2 0,2-1-3,-3 6 0,3 1-172,-2 1 0,1 2 163,1 1 1,1 1-6,1 0 0,1 1-80,1 0 0,1 0 74,3-1 1,0 1-4,3-1 1,1 0 5,2-1 1,1 0 224,3-1 0,1-1-244,2-1 0,2-1 2,2-1 0,1-2-14,2-1 1,2-1-23,8 7 0,4-2 0,12 14 395,-4-22 0,4-3-390,22 0-5,10-7 25,-25-12 1,4-2-74,22-2 1,3-3 44,-12-2 1,2-2 20,-6 0 1,3-1 0,-3-2 3,8-4 1,-2-2 16,3-2 0,-1-1 22,2-3 1,-1-2 13,-1-1 1,1-4 15,-7 0 1,3-4 0,-4 1-502,5-5 0,-2-2 499,-9 6 1,1-3 0,-4 0 83,3-17 1,-8-1-1,-9 12 1,-4 0-85,1-13 1,-5 1-163,-11 14 1,-4 1 147,-4-1 1,-2 0-9,-2-1 1,-3 1-7,-3-1 1,-2 1-1,-2-1 1,-3 1-6,-1 0 0,-2 2 8,-2 1 1,-2 2 2,0 1 0,-2 3 0,0 3 1,-2 1-1,0 3 0,0 2-3,1 4 1,-2 1-9,1 4 0,0 1 0,-30 1-39,1 8-209,3 7 130,5 9-106,5 5-113,6 5-1786,8 3-7485,7-1 9608,7-3 0,11-12 0,4-5 0</inkml:trace>
  <inkml:trace contextRef="#ctx0" brushRef="#br0" timeOffset="57920">6639 9665 7870,'7'-44'1165,"1"0"0,-1 4 0,-1 7 2935,-1 12-3428,-2 8 1093,0 0-1384,-3 10 888,0 0-1073,-2 12 2632,-3 1-2587,-4 12-28,-5 1-23,-2 7-910,-16 23 821,4-8-59,9-15 0,-2 2 22,-2 3 1,0-1-43,4-7 1,1 0-1098,-7 8 0,1 0 1148,-9 12 11,3-2-710,4-4 682,4-6-22,7-4-6,6-5 11,6-5 673,7-4-668,6-3 2205,8-5-2209,6-2-1,4-4-22,5-1 416,5-4-472,3-1-62,4-5-111,2-1-1720,2-3 1244,2 0-590,-1 0-1304,-1 0-5696,-7 2 7864,-8 1 1,-16 5 0,-9 2-1</inkml:trace>
  <inkml:trace contextRef="#ctx0" brushRef="#br0" timeOffset="59275">9165 9759 16538,'1'-11'3551,"0"2"-2221,0-27 1,1-5-782,-2 17-325,2-20 0,-1 6 112,-3 31-118,0 4-89,-1 1-28,0 6 33,0 4 34,0 7 22,-1 8-27,1 6-521,0 6 454,1 5-35,0 5-5,2 4-28,0 4-16,1 6-57,2 4-604,-1-30 1,0 1 429,2 1 1,0 1-870,0 0 1,0 2 1087,6 25 0,-1-3 0,-1-5 0,-1-15 0,0 1 0</inkml:trace>
  <inkml:trace contextRef="#ctx0" brushRef="#br0" timeOffset="59865">9106 10900 11217,'-6'1'4178,"2"-1"3401,4 0-7355,-37-5 162,32-1-207,-26-3-5,44 0 140,12-4-169,-3 3-33,11-3 6,-6 1-17,2 2-3398,2-1 3370,0 0-17,1 2 0,0 0 67,11 1-78,-9 3-370,8 2 370,-13 5-6,-3 2 0,0 5 12,-3 3 3234,3 13-3173,-8 13-3268,-3 2 3195,-12 7-5,-8-9-44,-5 3 26,-5 3 1,-3 3-556,-1 2 511,0-1-45,7-15 1,0 0-68,-3 15-68,0 10-2055,12-26 1866,2-3-147,6-4 1698,3-3-2314,5-4-559,2-4-1160,-1-4-5259,0-3 8138,-3-3 0,-5-2 0,-3-2 0</inkml:trace>
  <inkml:trace contextRef="#ctx0" brushRef="#br0" timeOffset="60099">9224 11258 22985,'26'-23'-45,"1"-1"0,-1 1 1,1 3-57,23 4-3538,5-4 3466,3 0 7,-27 9 1,0 0-1231,0-1 1,0 1 860,0-1 0,-1 0-1285,26-11-1977,-4-2-3978,-10 3 7467,-8 2 1,-18 10 0,-7 4 0</inkml:trace>
  <inkml:trace contextRef="#ctx0" brushRef="#br0" timeOffset="60496">9512 10394 13418,'-51'-8'982,"0"1"0,3-1 0,3 4-153,-9 8-1623,-1 4 1332,-2 7-79,-3 5-59,15-1 1,-1 3-214,10-5 1,-1 3 43,-4 5 1,-3 4 0,4-2-87,2 2 1,3 1-490,-13 12 1,3 2 438,15-9 0,3 1-17,1 2 1,1 2-23,3 2 0,1 0-17,3 3 0,2 1-8,2-1 0,2 4-18,5-3 0,1 3 0,2-3-585,1 8 1,1 0 556,3-8 0,1 2 0,2-3-10,4 1 0,3-3-717,3-2 1,3 0 710,3-4 1,3-1-1,3-4 0,4-2 14,3-3 1,4-2-21,2-3 1,3-2-3,4-4 0,1-2 2,2-3 1,3-2 15,-1-4 1,4-3 0,-2-1-143,9-1 1,1-3 152,-8 0 1,2-2 0,-4-1 9,7-5 0,-4-3-3,1-1 1,0-3 39,-1-2 1,-2-1-16,0-2 1,-2-2-4,-3-1 1,-1-2 8,-3-1 0,-1-2-6,-4 1 1,-2-2 10,-2 0 1,-4-2-192,-3 0 0,-3 0 194,-2-1 0,-4-1-5,-3-1 0,-3-1 369,-1 1 1,-4-3-371,-1-18 1,-4-1 126,-2 14 1,-1 0-147,-3-13 1,-3 1-4,-1 19 1,-3 2-4,-3 2 1,-1 1 2,-3 2 1,-1 1 2,-2 4 0,-3 2 478,-1 2 1,-3 2-485,-1 2 1,-1 2 346,-3 3 1,0 2-362,-3 1 1,0 3-12,-2 1 1,0 2-509,-1 1 1,-1 2 471,0 1 0,-1 1-76,1 2 1,0 1-480,1 0 1,1 2 60,0 2 1,2 2-593,2-1 0,0 2 1071,-3 2 1,3 1-1,-2 1 1,3 0-1</inkml:trace>
  <inkml:trace contextRef="#ctx0" brushRef="#br0" timeOffset="60970">8805 10249 23119,'-39'19'381,"8"-5"-325,30 25 11,4-12-5,3-3 22,6-2 11,4-2 6,7-3 11,3-3 6,6-4 16,2-3-722,2-3 745,2-3 171,-1-6-177,-1-2-11,0-5 90,16-11-1059,-13 3 908,12-9-7,-15 7 1,-2-1 56,13-8-2973,-14 7 2912,6-5-12,-18 10-394,0-3 366,-8 6 11,0-4-28,-10 11-33,0 1 539,-3 6-1212,0 1 2950,0 8-3778,3-1-2485,3 8 4008,4-1 0,-4-6 0,0 0 0</inkml:trace>
  <inkml:trace contextRef="#ctx0" brushRef="#br0" timeOffset="61598">9711 9266 13749,'-5'0'5018,"1"1"-464,4-1-4420,36 19-38,-10-8-63,2 1 1,5 2 19,2-3 0,2-1-818,-7-1 1,1-1 781,12 4 0,0 1-6,-8-4 0,-1-1-3,2 1 1,1 0 2,2 1 0,2-1-8,-2 0 1,4-1 0,1 1-4,3 1 0,1 1 0,0-1-11,-1 0 0,0 0 0,2 0-1006,9 4 1,1 0 0,-5-1 559,-6 0 1,-2-1-1494,12 5 1,0-1 1546,-16-3 1,-4-2-1,3 2 1,-3-2-1</inkml:trace>
  <inkml:trace contextRef="#ctx0" brushRef="#br0" timeOffset="62580">11513 10046 21124,'9'-40'369,"1"0"1,-1 3 0,-3 10 765,-6 22-1023,0 3 299,-1 2-355,-1 2 172,-4 4-166,-2 4 22,-4 5 0,-4 7 557,-2 4-568,-3 4-1232,-1 5 1215,-2 2-5,0 4-1,0 2-22,3 2-8,7-1 0,2 1-14,1 11-1,2-12 1,3-2-1,12-4-10,5-3 10,8-6-5,7-4 8,8-8 1,4-2 2,14 2 0,3-5 1,0-3-7,4-6-947,-21-3 1,-1-1 958,12-4 11,-4-4-1197,-6-5 1192,-6-2-272,-5 0 271,-6-4 1,-4 1-6,-6-1 777,-4-1-799,-5-1 5,-1-2 0,-4 1 0,-3 0-12,-2 3 1728,-5 0-1705,-2 3 17,-13-4 807,3 6-846,-8-2 22,6 7 146,-1 0-163,-1 1 12,-3 0-17,-1 1 22,-1 1-11,-2 0 11,0 0 0,-3-1-22,1 0 44,-1 0-21,0-2 250,2 0-256,1-2-2566,3 0 2571,4 0-216,6 0 233,6-1-28,5 0-11,6-1-1805,8-8 1816,8 5 17,9-7-17,8 6 11,5-1 1169,4 1-1185,4 0 21,2 2-32,0 2 27,0 3-6,0 1 1,-8 7 0,1 1-6,6 3-12,17 7-1851,-38 7 1852,-5 7-6,-7 4 1746,-5 23-1735,-9-7-28,-7 19-517,-5-15 372,-4 1-388,0 0 18,1-2-319,3-2-3316,3 10-2347,7-17 6531,2 10 0,6-31 0,-1-2 0</inkml:trace>
  <inkml:trace contextRef="#ctx0" brushRef="#br0" timeOffset="63296">11761 9543 11455,'7'-45'1340,"0"1"1,-1 4 0,-2 7 949,-8 16-1685,-2 4 543,-4 5-667,-3 4-89,-2 3-50,-2 5 283,-3 4-351,-1 4-5,-3 4 262,-2 3-295,-4 4-24,-3 4-27,-2 4-40,5-5 1,-2 1-1113,8-4 1,-1 0 1013,-10 8 1,0 0-6,8-6 0,2-1-9,-2 1 1,1 1 2,-1 0 1,1 1-15,0 1 1,1 0 5,1 1 0,1 1 0,1 0 0,1 0-335,2 1 0,1-1 338,3 1 0,1 0-12,2-1 1,2 1 25,-3 28-6,6 0-5,6-1-6,8-1-2033,5-2 2033,10-3-17,7-3-155,9-7 155,11-4-11,-20-21 0,3-2-340,4-1 1,2-1 336,4-2 0,2-2-3,4-1 1,1-2-132,4-1 0,1-2 129,3-1 0,0-1 323,2-3 0,1-1-315,0-1 0,-1-2 0,1-2 0,-1-1 2,-1-3 1,-1-1-397,-2-2 0,-1-1 402,-3-1 0,-1-4 7,-9 1 0,1-3 0,-3-1-4,3-2 1,-3-3 2,9-8 0,-6-2 591,-19 11 0,-5 0-591,-3 0 0,-2-1-3,5-30 6,-10-3-17,-5-1 0,-4 30 0,-1 1-14,-1-1 0,-2 0 2,-1 0 1,-2 0-511,-2 1 1,-2 0 509,-1 1 1,-2 2 191,-2 0 0,-2 2-180,-2 1 0,-2 3 0,-1 0 0,-3 3 3,-1 1 0,-2 2-3,-2 2 0,-2 2 0,-1 2 0,-1 2-6,-2 1 1,0 3-15,-2 1 1,0 1-35,-1 1 1,-1 1-20,0 3 1,0 1 155,0 0 0,-1 1-338,1 4 1,0 0-337,1 1 0,-1 1 591,-20 9 0,4 1 0,4-4 0,17-2 0,-1-1 0</inkml:trace>
  <inkml:trace contextRef="#ctx0" brushRef="#br0" timeOffset="63898">11150 9344 12825,'-4'-3'5236,"0"1"-1180,4 2-3446,-62-35 348,36 20-976,-9-6 1,1 2 633,14 8-235,10 6-185,-2-1 46,7 4-102,0 1-33,2 0-34,1 1 173,0 0-212,0 1-12,0 2 129,-5 18-106,3-6-6,-2 13-5,4-9 0,2 1-12,3 0-5,2 1-17,4 0 11,3 0 6,2 1-6,1-1 6,12 10-511,-5-8 494,10 6-243,-7-10 249,2 1 5,1-2 12,2-2-1,-2-1-3165,-2-1 3143,-4-2 0,-4-2 12,-6-1 16,-7 5 320,-8-3-337,-7 6 0,-10-3-11,-5 3-34,-24 10-164,21-12 0,0 1 147,-1-1 1,1 1-129,-22 13-1294,16-1-2616,13-8 4875,0 7 0,15-18 0,3 0 0</inkml:trace>
  <inkml:trace contextRef="#ctx0" brushRef="#br0" timeOffset="72047">6220 6261 20263,'-2'-38'683,"1"8"-661,0 30-67,0 0 40,0 4 61,-1 4-11,-1 2 16,0 10-27,0-6-12,0 5 12,0-5-6,1 1 0,-1 1 5,1 0 1,-2 1 11,1 1-12,-1 2 7,0-1 38,-3 13-39,2-7 0,-2 9 1,2-8-12,0 0 11,0 1-708,0 1 691,-2 0-3147,1 1 3153,-1 1-230,-1 0 258,-4 16-28,3-10-377,-4 10 371,4-12-16,-1-1 0,0 2 5,1 0-6,0 1 9,1-2 0,-1 2-8,-3 10-57,3-9 0,0-2 62,-3 6 11,2-1 2778,0 2-2789,0 0 17,0 1-2187,1 2 2210,-1 0-23,4-12 0,-1 1-264,-4 18 264,2-7 0,-1 3 8,0-7 1,1-2-18,-1 2 1,0 0-3,0-2 0,1-1 22,-5 15-5,0-1-17,0 0 27,1 0 7,0 0 22,2-1-1,-1 2-24,4-16 0,0 1-26,-5 20 3,5-21 0,-1 1 26,-1 13-1,-1 2-1619,1-1 1597,0 0 2,3-16 1,-1 1-413,-3 19 415,1-10 1,0-1-12,-1 7 322,3-18 1,1-1-317,-3 12-8,4-13 0,-1 0 2,-3 16 0,-2 14-10,5-20 4,0-3-10,1 1-6,0-3 28,-1 15 425,1 0-425,-1 11-17,1-17 2549,2-8-2549,1-16-11,0-2 818,1-2-802,-1 2 1633,2-4-1638,-1-2 135,1-5-146,1-5-28,0-2 28,0-1 0,0 0 6,0 1 11,0 2-23,-1 2 12,1 1 11,-1-1-17,1 2 0,-1-1 11,0 1-11,1 3 5,0-2-10,0 3 16,0-1-5,0-3-12,0 3-28,0-2 34,0 0 12,0 1-12,1 0-6,-1-3 6,0 3 17,0-1-6,0 7-5,-1-4-18,0 3 12,-1-6 12,-1 2-7,2-4-5,0 1 0,1-4-22,0 0 27,0-1 191,0-2-196,-2-1-22,1 0-6,-2 0-11,1 0 0,-1 0-12,1 0-10,-1 0-1,0-1 0,0-1 12,0 0 11,0-1 0,-1 0-1,1-1-4,-2-1 4,-1 0 18,1 0 0,-2-1 16,0 0-11,-3 1 0,1-1 1,-2 2-7,-1-1 29,0 2-6,-1-1 11,0 2 0,1-2 62,-7-2-34,9 1 12,-4-3-12,9 2 6,1 0-6,0-1 45,-1-4-28,2 2 5,0-2 1,1 4 117,0 0-78,1 2 11,-1 0 6,2 4 598,-1 0-626,3 10-23,0-4-11,1 9 6,0-6-1,1 3 12,1 0 1,0 2-13,1 2 6,0 0-16,0 0-1,2-1 29,6 6-46,-3-6 1,5 4 27,-2-7-5,2-2 0,2 1 17,2-4 62,13 1-18,4-4-55,1-1 61,7-9-22,-9-3-56,-1-3-1,-4 1-4,-11 3 4,-2 0 1,-2 1-11,0-1-1,-1 1 7,-1 0-7,0-1-10,-1 0-1,1 0 56,14-10-55,-10 6-1,10-7-11,-14 11 6,-1 0 17,-2 1 5,2-1-39,-5 4-6,0 1 12,-6 2-303,-1 2-89,-4 4-449,-1 0-1377,-2 7-7619,-1-3 9820,1 0 0,2-4 0,2-1 0</inkml:trace>
  <inkml:trace contextRef="#ctx0" brushRef="#br0" timeOffset="74275">6361 11297 10153,'-7'-2'4189,"1"0"-2811,6 2 1159,0 0-1948,-43-8-107,31 6-141,-32-7-128,44 9-39,-1 0-141,1 3 40,1 0 11,0 5 39,2-2 40,3 3 16,1 0 185,10 6-208,-2-5-4,8 3-24,-3-5-4,4-1-12,5-1-270,3-2 248,7 0-662,3-2 628,6 0 6,2-1-1432,5-1 1415,1 1-9,-15 0 1,1-1-15,21 2-11,-23-1 0,0-1 17,13 3-11,-2-1-615,-3 1 609,-3-1 6,-4 1-1,-4-1-72,-4 0 61,-2 1 6,-1-1 12,10 0-18,-8-1 7,7 1 4,2-2-10,-10 2 0,9-1 5,-14 0-6,0-1 7,0 2-1,1-1 503,-2-1-469,24 1-34,-19-1 1141,17 1-1147,-25 0 6,-1 0 743,-2 0-754,-1 1 6,-2-1-6,-3 0 0,-2 1 0,-3-1 347,0 0-336,-3 1 1,1-2 10,-2 2 285,1-2-279,2 1 11,2-1-5,1 1-12,2-1 23,7 0-17,2 0-5,6 0-12,-7 0 6,-2 0-6,-6 0 6,0 0-1,-1 0-4,-1 1-7,-1 0 1,0-1-1,-2 0 7,0 0 10,-1 1-11,-1-1 12,3 1-12,-4-1 11,3 0 6,-2 0 0,5 0-11,-2 0 11,9 0-11,-6 0-17,3 0 11,-5 0 0,0 0 0,-3 0 12,-1 0-1,-2 0 17,-1 0 157,-1 0-179,1 0-6,1 0 6,2 1 0,3-1 5,0 0 1,2-1-6,0 1-6,2-2 0,-2 0 6,1 0 11,-3 1 5,-1 0 107,-3 0-16,-2 1 430,0-1-487,-4-1-22,0 0 11,-7-3-28,-1 1 0,-3-1 11,0 0 12,-2 0-7,1 0 1,-2-1 6,1 1 5,0-2 50,-6-3-56,4 1-5,-5-3 1,5 2-7,0-2-6,-3-1 1,-1-2 22,-3 0 6,-2-1-1,0 1 6,-3 0 6,-1 1-665,0 1 687,2 2 23,1 0-17,3 1-6,4 1-11,3 2 11,4 1-17,3 1-5,2 1 6,3 1 642,1 1-677,2 0 63,1 2-96,4 3-5,1 0-6,5 4 11,2 0-11,3 1-11,13 6 11,-3-3-496,11 3 496,-9-2-6,3 0 6,-2 0 11,1 3-5,-3-1 27,-2 2-33,-1 0-5,-3 1 10,-1-1-10,-4 1 5,-2 0 0,-3 2 11,-1 1-11,-4 1 6,-1 2-18,-2 0 7,-3 3-6,-3 1 5,-9 13 0,0-9-1131,-5 10 1120,4-15-28,0-1 350,0-3-563,2-1-470,0-1-885,2 2 1613,-1 1 0,6-11 0,1 0 0</inkml:trace>
  <inkml:trace contextRef="#ctx0" brushRef="#br0" timeOffset="76216">12204 9536 7727,'-8'5'3871,"2"-2"-1586,6-3 2908,0 0-4566,-15 14-56,11-9-90,-12 11-44,14-12-22,1 0-1,-1 0 12,1-1-22,-1-1 1634,1-1-1960,0-5-33,2 1 6,1-5-1,1 1 6,2-2-11,0 0 11,2-1 5,1-1-21,2-1-6,0 0 61,7-7-50,-2 3 0,6-6-12,-5 6 6,0-2 6,0 1 0,0-3-6,0 0-11,0-3 0,1 0-840,0-2 840,1-1-116,8-15 121,-6 9 7,6-11-29,-6 12 17,-1 0 11,10-14-5,-8 11-762,7-9 762,-10 14-23,-1 0 6,-2 2 0,-1-2 16,-1 2-16,-1-1 0,-2 0 11,0 0-23,-1-1 1,0 1-58,0 0 58,0 1 0,0 1 164,-1 2-165,0 0 12,0 1 757,-1 2-763,1 0 17,-1 3-11,1 0-6,-1 2 6,0 2 909,-2 1-909,-1 3 33,1-3-39,-2 4 0,1-2 1,-1 5-7,-1-1-16,0 2 17,-1-2-6,1 2 16,-1 1-10,0 1 5,0 1-16,0 1 16,-4 4 6,-1 3-23,-5 6 6,-2 2-6,-3 2 12,-4 2 5,-2 0-5,-2 0-1,-2 1 23,-11 6-28,8-6-627,-8 3 621,12-7 17,-1-2-283,2-1 277,0 0 1,1-1-12,2-1 6,0 0-11,-6 5 5,6-3 6,-6 4-5,9-5 5,0 1 11,0 0 604,1-1-604,0 1-5,2-3 296,0 1-302,5-4-6,1-1 6,5-4 202,2 0-163,0-4-11,0-1-22,2-6 5,2-1 0,3-2 28,10-10-27,0 4-1,9-7-6,-2 5 1,4 0 11,2 0-23,3 0 6,2-1-309,3 1 309,1-1 11,1 1-5,-1 2-12,0 0 23,-1 4-6,0 0 12,-2 4-6,-1 2-17,-3 3-3275,8 3 3286,-11 4 11,3 4-10,-7 13-7,-9-1-5,2 11 0,-9-4-5,-1 3 5,-2 2-586,-1 1 597,-2 0 172,0 15-200,-2-12-22,2 11-106,0-15-1009,6 10 2594,0-11-8632,8 5 7192,2-12 0,-9-11 0,1-1 0</inkml:trace>
  <inkml:trace contextRef="#ctx0" brushRef="#br0" timeOffset="78611">13500 7203 20683,'12'-32'1036,"-2"3"-829,-4 20 186,4-6-209,-1 2-21,5-3-18,-3 2 12,2 0-22,1-2-1,0-2 23,2-1-34,1-3-5,0-1 117,10-13-1139,-6 8 999,6-11-11,-8 12-11,-1 0 11,-1 0 11,-1-1-418,-1 1 413,-1 0-12,0 0-5,-3 1-11,0 1-12,-1 0 6,-1-1 34,4-12-40,-3 8-11,3-9-5,-4 13 5,1 0 0,0 1-5,0-1 11,1 2-6,-2 0 11,0 3-4,-1 2-2,-1 1 1,-1 1-22,-1 1 980,-1 0-952,-1 1-6,0 1 5,-1 0 447,-1 3-469,0 1-5,0 1 16,-1 1-22,1 0-6,-1 1 6,1-1-28,0 0 27,1 0 1,-1 0-17,2 1 0,-1-1 6,0 2 16,1-4-11,-1 4 6,1-2 0,-3 5 22,0 0-22,1 1 0,-1 0 0,1 1-57,-1 0 35,-4 3 44,-6 7-39,-4 3 0,-5 5 0,-1-1 17,-10 10-420,5-6 403,-7 7-5,11-8 5,0-1 5,1 0-10,-8 6-1,6-6-216,-8 5 216,10-7-11,0-1 23,1 0-12,0-1 6,3-2 23,-4 5-18,6-6 394,-2 3-387,8-6-7,1-1-5,-1 0 215,3-3-210,0 1 12,2-3 207,2-1-190,1-6-12,0 0 1,0-6-1,2 0 12,0-2-23,4-1 6,1-2-1,3-1-10,2-1 0,3-2 10,2 1-10,1-1 0,4 0-1,1-2 6,1 2-636,3-1 625,0 0 11,2 2 0,-1 3-5,2 0 0,0 2-1,-1 2 1,1 2 11,0 2-27,-2 1 16,-2 4-1,-1 0 6,-3 2-22,0 0 17,-2 4-1,-1 0-5,-2 5 12,-2 0-7,0 1-5,-2 1 0,-1 0 6,0 1-6,1 0-6,-1 2 1,1 0-7,1 2-60,1 2-147,1 1-374,1 1-948,0 1 851,1 4 0,-8-12 1,-1 1-1</inkml:trace>
  <inkml:trace contextRef="#ctx0" brushRef="#br1" timeOffset="128864">23189 5091 18955,'19'-43'731,"-1"1"1,-1 3 0,-2 6-239,-3 13-67,0 1 1585,1-2-1793,-3 6-61,-1 0 407,-5 10-519,-1 1 248,-2 3-276,0 1 865,0 4-854,0 12-22,1 2-29,-1 28 1,-1-10-6,-4 15-34,-1-8-544,-2 3 393,0 3-768,4-1 1,0 3-604,0 11 388,3-13 0,2 0 1196,3-13 0,1-6 0,0 1 0,4 8 0</inkml:trace>
  <inkml:trace contextRef="#ctx0" brushRef="#br1" timeOffset="129272">23690 4391 18775,'-39'-27'407,"0"0"0,0 0 1,-15-11-1,0 12-62,7 22 0,0 9-872,9-1 1,-1 2 663,-16 3 0,0 3-1307,14 2 0,1 1 1262,-1 3 1,0 2-26,0 2 0,1 1-11,0 3 0,0 2-3,2 1 1,1 2-21,1 2 1,0 1-6,2 2 0,2 0-6,1 2 1,1 0-12,3 1 0,1 2-8,7-2 1,0 2 0,3 0-563,-1 6 0,2 1 545,0 14 0,4-1-9,8-17 1,3-1-201,4-2 0,3 1 161,0-2 1,4-1-12,3-1 1,4-2-4,1-1 0,2-2 20,4-1 0,2-2 25,2-3 1,2-1 4,3-2 1,2-2 22,2-2 1,1-2-481,3-2 1,0-3 499,3-1 0,0-2 5,0-2 0,2-3 210,-4-3 1,3-2 0,-2-2-183,6-2 1,0-2-9,-8 0 1,1-1 0,-2-3 27,0-4 0,-3-4 3,0 0 0,-1-2 10,-1-1 0,-2-3-19,-2 1 1,0-2 35,9-15 1,-2-3-65,-11 10 1,-1-2-9,7-13 0,-2-1-421,-12 11 0,-3 0 407,1-3 0,-2 0 2,-1-1 1,-1-2 483,-2 1 1,-1-1-485,-1 1 1,-2 0 132,-2 2 1,-2-2-136,-2-10 0,-4-2-20,-7 4 1,-4 1 448,1 0 0,-3 3-482,-6 7 0,-2 6-107,-17-6-66,-4 8 1300,-3 8-1620,-3 7-2089,-3 6 851,-3 5-3226,-1 4-4627,6 3 9623,7 2 0,21-1 0,10 0 0</inkml:trace>
  <inkml:trace contextRef="#ctx0" brushRef="#br1" timeOffset="129824">23083 5943 16728,'1'-3'3636,"-1"1"514,0 2-3960,-46-23-83,24 20-9,-14-6 0,-1 5-20,7 17-4262,-13 8 4234,7 0 3,8-3 0,-2 1-313,-18 13 268,16-10 1,0 1-1884,-16 12 1880,-2 3-13,15-12 0,-2 1-153,0 0 1,-2 1-61,3-2 1,-2 2 0,3-2-136,0 1 1,1-2-76,-2 4 0,3-2-4336,6 0 4767,1 1 0,12-13 0,3-2 0</inkml:trace>
  <inkml:trace contextRef="#ctx0" brushRef="#br1" timeOffset="130529">22254 6670 22811,'7'-12'140,"-2"4"-72,-5 12 38,-2 2 12,-1 0-6,-3 2-28,-3 0 0,-3 2 39,-13 5-62,3-4-611,-11 4 606,8-6 11,-1-1 0,2-3 118,-9-2-62,11-1 34,-5-4-12,12-1 23,2-4-22,4 0-23,1-2 6,4-2 106,4-18-172,3 10 183,4-15-196,1 15 0,3 0-5,0 3-17,1 1 6,0 2 5,0 4-28,4-1-11,-5 6 434,3 0-434,-3 4 0,0 4-12,2 1-38,7 14 39,-5-1-23,5 10 17,-9-4-16,-3 4-18,-4 3 7,-4 1-314,-8 4 310,-5-7 0,-3 0-31,-15 19 31,7-15 1,-2-2-731,5-7 1,-2-1 746,0-1 0,0 0 3,-25 18-319,2-5 352,2-6-581,3-5 598,4-7-5,3-6-2306,5-5 2339,3-4 17,2-2 913,6-3-840,-2-9 167,10-1-257,1-5-22,7 3 516,9-4-544,1 4 6,9-3-6,-1 8 3381,3 2-3393,1 2-16,1 2-22,2 2-40,2 1-95,2 4-106,2 2-140,3 4-1098,19 7-2201,9 2-1626,0 1 5356,-26-9 0,-4-1 0,-6-1 0,-1-1 0</inkml:trace>
  <inkml:trace contextRef="#ctx0" brushRef="#br1" timeOffset="130955">22651 6301 15790,'-51'-29'646,"-1"1"0,3 2 0,2 7-310,-10 13-191,25 6 1,0 0-17,-2 3 0,-1 0-1275,-1 2 0,-2 2 1325,-18 7 0,-1 3-112,12-3 1,1 1 77,-15 7 0,1 2-89,16-4 0,3 1-9,-2 2 1,2 1-9,0 2 1,0 2-7,1 1 1,2 0-9,1 2 0,1 2-14,2 0 1,2 1-259,2 1 1,2 0 246,2 1 0,3 1-9,2-1 1,3 1 99,3 0 1,1-1-98,3 1 0,3-1-2,1 0 0,2-1 388,2 0 0,2 0-402,3-1 0,2-1-15,2-1 1,3-1 2,3 0 1,3-2-12,3-2 0,2 0-3,5-1 1,1-2-1,4-1 1,1-2-4,4-1 1,2-1-69,2-2 0,2-2 94,1-1 0,0-2 8,2-2 0,0-2 11,-1-2 1,0-1 2,0-1 0,-2-2 6,-1-4 0,0-1 2,-2-2 1,-2-1 558,-1-4 1,-1-2-546,-1-2 1,-2-1 8,-1-3 0,-1-1 8,-2-2 1,-2-2-4,-1-1 1,-1-1 5,-1-2 0,-3-1 0,0-2 1,-2-1-1,-1-2 0,-1-1 0,-2-2 0,-1-1-8,-1-2 0,-2 0 0,-1-2 0,-1 0-6,-1-1 0,-1 0 3,-2 0 0,0 1 3,-2 1 0,0 0-711,-1 2 0,-2 2 708,-1 1 0,-2 1 51,-6-26-226,-8 5 197,-7 8-411,-5 4 361,-6 7-6,-4 4 57,-3 6-124,-2 6-56,0 5-89,-1 5-163,2 4-318,2 4-1166,1 5-3374,5 3 5239,-1 6 0,19-5 0,1 1 0</inkml:trace>
  <inkml:trace contextRef="#ctx0" brushRef="#br1" timeOffset="131445">23308 5943 18414,'-43'-41'1116,"0"-1"1,3 4-1,10 7-566,21 18-80,2 3-106,4 2 12,0 2-309,2 3-34,1 0 18,5 6 16,2 1 6,6 6 5,3 3-5,6 4-17,4 4-388,5 3 360,5 3-1330,3 2 1313,4 4-17,2 2-22,1 3-78,2 3-37,-23-20 0,-1 1-159,2 1 0,-1 0-544,1 0 0,0 0-1795,1 0 0,0 1 2641,4 2 0,-2-1 0,2 2 0,0-2 0</inkml:trace>
  <inkml:trace contextRef="#ctx0" brushRef="#br1" timeOffset="132038">24074 6712 20789,'9'-41'349,"0"0"0,-1 3 0,3 7-158,6 17-17,2 1-28,2 1-29,0 2-16,1 2 22,9-1-78,0 4-34,0 1 12,-3 7-18,-8 2 1,1 6-12,1 3-11,0 2-1221,0 2 1205,0 3-79,5 10 56,-9-5 5,1 7 18,-12-9 33,-4-3 11,-3 1 17,-4-3 5,-4-2-5,-4-1 17,-4-2 11,0-1 6,-1-2 39,0-2 27,1-2 52,1-2 32,1-2 7,3-2 190,-1-2-90,2-7 1048,2 0-1093,3-9-156,3 6-40,2-3-22,2 4-5,6-4-35,2 5-4,5-2-1,-2 7 0,2 0 0,1 3-11,3 0 11,10 7-11,5 6-11,1 3 0,-3 5-6,-9-2-5,-2 1-12,-2 2-5,-2 2 0,-5 1 5,-4 2 1,-5 2-7,-8 2-55,-16 10 45,-1-12-29,-15 4-3441,6-15 3329,-3-2-72,-2-3-201,0-2-147,1-2-465,1-4-833,3-2-2325,2-4 4079,0-4 0,14 1 1,2 0-1</inkml:trace>
  <inkml:trace contextRef="#ctx0" brushRef="#br1" timeOffset="132405">24279 6230 11570,'-8'-3'3567,"1"1"-7938,7 2 5334,-69-11-218,34 9-148,-10-2 0,-2 2 14,6 9 811,-2 5-1002,11 1 0,0 0-146,-18 12-350,16-7 1,1 2 238,-15 15-77,24-14 1,0 1-14,0 2 0,0 2 1042,0 1 1,1 3-1057,-8 19 0,2 3-51,8-12 1,2 3-11,2 5 0,0 5 0,4-4-278,4-5 0,3 0 294,2 12 0,5-1 8,5-20 1,5-4 13,3 0 1,3-3 8,5 0 0,3-3 16,4-2 1,4 0 16,6-4 1,5-1-1,0-1-33,11 2 0,1-2-793,-4-2 1,3-2-1,-1-1 770,9-2 1,-1-3-4,1-1 1,0-3-319,-1 0 1,-1-3 326,-4-1 0,2-5 46,-3-4 1,5-5 0,-4-2 18,-14 1 1,-3-2-1,2-1-323,7-2 0,1-2 1,-7-1 307,-3-6 1,-8-2 72,4-18 567,-7-4-626,-16 9 0,-3-2-61,-4 10 0,-1-1 794,0-13 0,-3-1-805,-5 15 0,-1 1-4,-1 0 1,-2 0 11,-11-10 0,-3 1 53,3 12 1,-1 2-74,-9-8 1,-2 4-9,5 14 0,-2 2 656,-15-3 1,-3 2-705,10 5 0,-1 2-33,-13-3 0,0 3-833,13 6 0,1 2 639,-2 1 1,1 0-334,-1 2 1,0 1-1273,0 0 1,-1 0 1879,-5 2 0,2 1 0,-3-2 0,2 3 0</inkml:trace>
  <inkml:trace contextRef="#ctx0" brushRef="#br1" timeOffset="132816">23533 5821 19563,'58'-5'43,"0"-1"1,-1 1-1,1-1 1,0 1-1,-4 0 1,1-1 0,-2 2-1,-2-1 1,-5 2-1976,1 2 0,-6 0 1,2 1 1854,3-1 1,1 0-1,1 1-48,1-1 0,1 1 0,3 0-495,3 0 1,5 0-1,0-1 1,-3 2 346,4-1 1,-2 1-1,3-1-86,-4 1 0,4-1 0,0 1 0,-4 0-411,0 1 1,-3 0 0,0 0 642,8 1 0,1-1 0,-6 1 1,-8-1-1,-4 1 0,0-1 1,-1 0-1</inkml:trace>
  <inkml:trace contextRef="#ctx0" brushRef="#br1" timeOffset="133853">26193 6220 11900,'0'-8'4347,"0"2"-2919,0 6-275,2-60-1514,1 33 739,-1-10 0,0 1 271,3 12-78,-1 3 321,2 2-494,-1 1-73,0 3 172,0 1-245,-1 3-22,0 2-51,-1 4 615,-2 2-772,0 2 6,-1 7 23,-1 3 5,-1 8-17,-4 4 6,-9 22-17,-1-8-768,-7 17 779,3-13-28,0-2 0,0 1-11,2-4-5,3-3-165,3-3 176,3-5 5,4-1 17,3-4 0,2-4 34,3-2 61,1-3 62,5-3 770,1-3-747,3-2-35,3-2-71,4-3 10,4-3 0,2-5-6,2 0 6,2-2 0,-2-2-193,-1 0 154,-1-1-6,0 1-16,-2 0-7,-1 2 1,-1 1-131,-2 3 109,-3 2-6,-4 3-12,-2 2-33,-4 2 34,-1 1-6,-2 4 11,0 2 349,0 14-354,0-2-6,1 11 11,-3-6-22,0 14-6,0-8-1278,-2 10 1273,1-11-646,0-1 651,0 1-134,2-1 95,1 1-22,2-1-40,2-1-365,2-2 371,1-4 1059,3-3-1093,0-4-55,3-1-46,3-4-17,5-4 29,5-2 17,4-5 5,2-4-667,2-6 684,0-6 51,0-5 151,-2-5-101,-3-5-3,-11 4 0,-1-2-31,8-19 101,-11 16 0,-2-2-1147,1-17 1158,-2-3 23,-6-1 5,-4-2 6,-5 1 17,-6 0-1,-5 1 6,-8 3 6,-6 2 11,-5 3-11,-6 4 14,5 18 0,-2 2-23,7 8 0,-2 0 0,-9-3 1,-1 2 47,-21-2-45,28 13 1,0 1 2,-2 1 0,0 1-3,-1 2 0,0 1 3,-1 0 0,0 2 0,-1 1 0,-1 3-20,0 0 1,-1 1 5,1 3 0,-2 2 14,-17 9 0,0 3-17,13-3 0,1 1-11,-14 9 0,2 2-556,17-6 0,2 2 545,1 3 0,1 1-3,1 1 0,1 3-9,3 1 1,1 1-1,2 1 1,1 2 0,4-1 0,1 0-4,3 1 1,2-1 0,3-1 0,3 1-15,6 13 1,6 0-737,2-13 0,3 0 742,7 11 1,5-3-655,2-13 0,4-4 654,4 1 1,2-2-1,5 0 0,3-1-70,4-1 0,2-2 62,4 0 0,1-1 104,4-1 1,2-2-98,-18-8 1,1 0-1,0 0 2,1-2 1,0 0-1,0-1 2,1 0 1,0-2-1,1 0 13,-1-2 0,1 1 1,-1-2 3,0-2 0,0 0 0,-1-1 18,21 1 0,-1-3-4,-3-4 0,0-2 180,-5-1 1,0-3-165,-4-3 1,-2-2 14,-3-3 0,-3-2-293,-3-1 1,-3-2 303,-3-2 0,-2-2-12,-4-1 1,-2-2 292,-2-1 0,-2-3-295,-1 0 0,-3-1 296,-1-2 1,-1-1-314,-1 0 1,-2-1-10,-1 0 1,-1-1-3,-2 0 0,-1 0-3,-3 1 1,0 0 275,-2 0 0,-2 0-268,-3 2 1,-2 1 2,-1 1 1,-3 0-1,-3 3 0,-3 2-16,-2 1 0,-2 1-1,-2 3 1,-2 1-6,-3 1 0,0 2-20,-4 1 1,-1 2-23,-2 1 0,-2 1-20,-1 1 1,-2 2-40,-2 1 0,0 1-53,-2 1 0,0 1-149,-2 1 1,1 2-457,-1 1 0,0 1 759,-6 2 0,3 0 0,-4 0 0,2 2 0</inkml:trace>
  <inkml:trace contextRef="#ctx0" brushRef="#br1" timeOffset="134622">21554 7782 12102,'1'-6'7041,"-1"0"-6156,0 6 1108,0 0-1909,-39-16-27,13 24-29,-34-8-3403,22 31 3375,-3 1 5,-2 3-2284,0 0 2234,-1 2-332,0 0 178,11-8 1,0 0 10,6-5 1,1 0-442,-10 8 0,1 1 276,8-8 1,1-1-236,-1 2 0,-1 1-393,0-1 1,1 1-793,-1 0 0,-1 2 1773,-2 2 0,1-1 0,-2 4 0,2-3 0</inkml:trace>
  <inkml:trace contextRef="#ctx0" brushRef="#br1" timeOffset="135458">20350 8794 14587,'-46'-22'308,"1"-1"0,2 2 0,6 7-22,10 18-28,-1 3 917,1 5-979,-1 4 588,1 4-678,-1 5-1567,-2 4 1523,0 5-1,-2 6-910,1 2 877,0 6 8,10-12 0,1 1-42,5-8 1,0 0-257,-3 9 0,1 0 229,-2 14-1,7-4-5,5-3 5,8-6 6,7-5 1361,8-6-1322,7-6 454,6-5-392,5-5 67,20-6 28,-20-11 0,1-2-913,21-5 952,-2-15 6,-37 7 2009,-5-2-2021,-4-1-44,-4-2-28,-2 0 444,-5-3-494,-3 1-160,-5-1 143,-3 1-12,-2 1-5,-1 3 0,-3 2 3271,-4 4-3288,-2 5-11,-5 4-311,-3 4 294,-3 4 6,-1 6-148,-19 11 142,13 2-6,-11 9-16,19-2-1023,2 2 956,2 3-68,3 3-95,2 2-151,4 1-253,4-1-533,6 1-4568,6 12-2880,7-16 8006,4 5 1,1-27-1,-3-4 1</inkml:trace>
  <inkml:trace contextRef="#ctx0" brushRef="#br1" timeOffset="135888">20704 8428 11213,'-28'-47'805,"1"1"0,0 3 0,-1 11 2057,-17 21-2442,-7 6-86,12 12 1,-7 5-1,3 1-707,0-1 0,-1 3 432,-4 3 1,-3 2 0,5 1-2,2 3 1,5 1-20,-3 3 1,0 2-4,1 2 1,0 1-9,1 3 0,1 1-9,1 2 1,1 0-6,1 2 0,2 0-6,1 0 1,1 1-4,2-1 1,2 1-4,1-1 1,2 1-3,2-1 0,2 0-8,3-1 0,1 1-9,4-2 0,1 1 148,3-3 1,4 3-210,3 11 0,5 0 27,2-13 1,2-2 2,5 11 1,5-4 515,21 8-496,-15-27 0,4-3-53,19 6 0,5-4 16,-9-5 1,1-2-709,18 3 0,1-3 705,-11-7 1,-1-2 19,1-2 0,2-1 9,-3-3 0,2-1 0,-2-1 36,7-3 0,0-2 3,-9 0 0,1 0 0,-3-3 6,2-4 0,-4-2-224,-1-2 0,0-3 254,13-11 1,-1-3-15,-15 6 0,-1-2-228,9-9 0,-3-2 225,-16 9 1,-4-1-41,-1-1 1,-2-2 39,-2 0 1,-2-2-1,-2 0 1,-2-1-3,-1-1 0,-3 0-6,-1-1 0,-3-1-8,0 1 0,-3-2-125,-5-18 0,-4-1 144,0 15 1,-1 1 10,-6-14 1,-3 3 234,1 19 0,-2 4-232,-1 1 1,-3 3 218,-1 4 0,-1 1-241,-1 3 0,-2 3-8,-28-10-23,-1 8-34,0 10-61,2 5-72,3 6-187,5 5-373,5 4-1104,7 5-3255,5 3-2760,8 0 7864,6 0 1,7-8 0,5-4 0</inkml:trace>
  <inkml:trace contextRef="#ctx0" brushRef="#br1" timeOffset="136325">22306 7743 16736,'-29'-44'860,"0"1"1,3 3 0,4 8 127,9 17-226,1 3-62,1 2-55,3 2-253,1 3-112,4 2-163,-1 1 24,4 2-12,1 13-17,3 2-22,3 15-29,3 4-21,2 7-29,4 7-862,4 7 837,-8-26 0,0 1-1399,2 2 0,1 1 1362,2 0 1,0 0-51,1 1 1,1 1-66,2 0 1,0 0-1202,1 0 0,1 1 843,-1-2 1,2 3-2754,3 3 0,2 4 0,-3-4 2667,-4-6 0,0-2 0,9 16 0,-5-9 0,-17-25 0</inkml:trace>
  <inkml:trace contextRef="#ctx0" brushRef="#br1" timeOffset="136757">22382 8797 11203,'-3'-4'5159,"2"1"-1024,1 3-3850,28-65 175,-12 44-342,4-16 0,2 2 503,2 24-240,13-2-230,-9 5-28,9 2-39,-14 4-11,0 6-23,-2 3 6,0 7 34,11 21-57,-7-3-21,11 17 10,-10-8 521,2 3-527,0 2-10,-1 1-12,0 2-10,-1 1-2431,-1 2 2414,-2 2-51,-2-1-39,-3-1-45,-4-3-79,-5-1-761,-6 12-829,-10-7-286,0-5-2441,-8-17 3966,2-18 1,6-8-1,0-1 1</inkml:trace>
  <inkml:trace contextRef="#ctx0" brushRef="#br1" timeOffset="136941">22569 9151 19244,'53'-28'-966,"1"-1"0,-1 1 1,-9 2-1,-2 2 1,-1 6-3951,6 10 1,-5 6 3768,3-3 1,-2 1 0,-32 2 0</inkml:trace>
  <inkml:trace contextRef="#ctx0" brushRef="#br1" timeOffset="137358">23031 8377 13323,'-53'-16'1333,"-1"0"0,4 2 0,3 3-549,-13 6-5834,-3 4 5308,30 3 0,-1 1-45,-1 1 0,-2 1-169,-1 2 0,0 2 90,-2 2 0,0 0 64,-1 3 0,-1 1-97,0 1 0,0 2-3,0 1 0,0 3 28,4 1 1,-2 2 0,1 2-39,1 3 0,2 1 0,-1 2-51,-4 6 0,0 3 1,4 4 4,6 7 1,5 3 0,5-2-12,1 2 0,6-1 2,9 9 1,8-5-6,6-26 0,4-3 0,2 2 0,2 0-610,2-1 0,3 0 584,1 0 1,5 0-65,19 10 1,4-3 13,-11-8 1,6-3 3,4-4 1,10 0 0,2-1-1,-6-4 29,-10-4 0,-4-4 0,4 1 6,6 0 1,5 1 0,0-1 0,-5-2-1,13-2 1,-5-3 13,3-1 1,0 0 8,0-1 0,0-2 17,-2-2 0,-1-1 5,-1-2 1,-1-2 5,-3-2 0,-2-3 14,-3-1 0,-2-3 16,-5-1 1,-1-2 17,-5-1 0,-3-2 151,-4 0 1,-2-3-141,-5 0 0,-2-3-20,-4 1 0,-2-2-11,-3-1 0,-3-1-14,-2 0 0,-2-3 3,-2-14 0,-4-5-26,-7-3 1,-4-1-12,2 0 1,-3 0-6,-7 3 0,-4 3-147,3 15 0,-1 3 150,-3 1 0,-2 1-9,-2 2 0,-3 1 273,-2 2 0,-2 2-284,-4 0 0,-1 3-3,-2 3 1,-4 1-19,1 4 1,-4 0-1,2 2-44,-8 0 1,-2 1-96,11 5 1,-4-1-1,-1 1 1,6 2-222,-12 1 0,3 1-228,8 2 0,-1 1 1,3 0-2428,-1 2 0,4 2-745,4-1 1,3 2 3780,-24 5 0,30-6 0,13-2 0</inkml:trace>
  <inkml:trace contextRef="#ctx0" brushRef="#br1" timeOffset="139583">19810 9961 20504,'-41'13'88,"0"0"0,1 0 0,-19 6 0,7 1-77,22-2 1,2 0-815,-2 1 0,-2 0 803,-16 12 0,-1 0-1204,12-7 0,-1 1 1170,-11 7 1,-1 1-93,4 0 0,2-2 19,12-7 1,1-1-23,-7 6 1,2-2-214,1 4 715,9-7-1516,10-1 695,8-11 124,8-2 116,7-9 1,7-7-39,5-3-23,7-6 73,6-5 95,5-2-1164,2-5 1355,3-2 83,-12 6 1,-1-1 270,17-15-321,-17 13 0,-1 0 146,11-12 45,-3-1-207,1 1 276,-14 11 1,0 1-2,12-14-921,-13 15 0,-2 0 886,8-7 387,9-10 676,-7 13-1083,-7 7 1,2 2 278,13-6-337,-1 4-40,-5 8 1331,-10 8-1403,-1 4-23,-1 4-22,0 4 0,0 5-11,1 5-12,1 3-2090,1 4 2057,13 14 922,-6-4-983,9 9-29,-9-11-39,3-1-95,2-1-184,2-1-476,-8-10 0,3 0-4088,12 2 1,0-2 3745,-11-2 1,-1-3-1,3 0 1,-7-3-1,-17-6 1</inkml:trace>
  <inkml:trace contextRef="#ctx0" brushRef="#br1" timeOffset="140357">19189 10653 17722,'6'-48'703,"0"-1"1,1 4 0,-7 12-508,-14 25 690,-14 4-785,2 6 112,-29 14-377,17 2 254,-14 14-701,22-8 1,1 1 661,-16 19-35,15-12 1,0 0-3,9-6 0,1-1-11,0 2 0,-1 2 19,-6 12 1,1 1-18,6-10 1,2 0 10,-6 9 1,2-1 0,-3 13-17,4-3 0,12-18 0,2-1 154,-2 12-159,14 17 16,6-33-748,14 2 754,3-15 0,5-4-86,6-3 85,6-4-4,5-1-1,5-2-6,4-5 7,3-3-1430,-2-6 1434,-2-2 32,-18-4 0,-1-2-509,6-5 480,-15 4 1,-3 0 116,-11-3-97,-6 1 250,-3-1-272,-4 2 2828,-5-1-2823,-9-9-38,-12-1 10,-4 1 0,-7 4 23,-10 1 489,7 7-489,-13-5 17,-3 1-18,13 5 7,-8-6 10,17 9 755,3-3-609,-14-18-111,19 13-1,-8-12 34,24 12-73,4 9-6,13-11 0,2 14 458,25-10-491,-9 13 34,27-3-1546,-20 9 1534,25 4-11,-26 8-534,9 5 534,-16 6-2705,-4 5 2699,-2 4-466,-1 26 444,-8-8 11,-6-13 1,-2 1 201,-5 17-292,-6 1-38,-5 0-74,-5 0-236,-2-2-235,5-18 1,1-1-1187,-7 13-2218,-2 7 4094,11-20 0,7-15 0,1-2 0</inkml:trace>
  <inkml:trace contextRef="#ctx0" brushRef="#br1" timeOffset="140863">19406 10317 12435,'-53'-5'546,"1"0"1,3 0 0,5 1-76,-2 7-6,-5 3-6,-4 5-16,-4 5-1157,29-6 0,-1 1 915,-1 2 1,0 2-9,0 1 1,0 2 186,-1 2 1,0 1-258,0 2 0,0 2-28,-1 1 0,0 2-518,-1 2 0,1 1 470,-1 1 1,-1 2-26,1 2 1,0 1-7,1 1 1,0 0-6,1 1 1,2 1-1,1-1 0,2 1 0,2-1 1,2 1-212,2-2 1,3 0 199,2-2 0,3 0 413,3-3 0,2 0-424,-1 27 0,13-7-60,12-6 71,14-7-6,13-5 11,-15-19 1,2-1 210,4-2 0,1-1-216,6-1 0,1-1-6,3-2 1,2-2-1,4 0 0,0-2-2,1-1 0,4-1 2,-2-2 0,3 0 1,-1-1-261,-12-1 0,-2-1 0,3 0 271,11 0 1,3-2 0,-3-1-253,3-3 0,-2-2 266,-1-2 1,0-1 0,-3 0 0,0-4 15,-9 1 1,2-2 0,-3-1-168,3-3 1,-3-1 167,11-8 1,-6-1 2,-21 7 0,-4 0 0,-4 0 0,-2-2 29,6-29-1,-11-3-17,-10 0-5,-11-1-17,-9 2-11,6 30 0,-2 1 2,-3 0 1,-1 1 400,-2 2 1,-2 0-390,-1 2 0,-2 1 0,-1 2 0,0 0 609,-2 3 0,0 1-601,0 1 1,0 2 16,-29-8-23,0 5-16,3 6-50,1 5-46,1 4-72,2 6-95,1 3-169,2 4-437,3 4-771,5 1 1623,2 5 0,19-11 0,3 1 0</inkml:trace>
  <inkml:trace contextRef="#ctx0" brushRef="#br1" timeOffset="141556">20888 10556 14801,'2'-6'4527,"-1"1"-1845,-1 5-2452,-2-60-51,-4 42-39,0-17 0,-5 5-50,-7 26-23,-9 2-28,3 6 29,-13 10-40,7 0 0,-8 8-354,11-3 342,2 1 1,2 1-17,0 1 23,1 0-12,2 0 6,1-1-17,5-2-12,2-1-4,6-1-1,3-3 17,2-1 11,5-2 360,2-1-310,7-2 12,4-3 17,4-1-12,5-3 6,3-4 17,4-2 28,3-4-1220,0-3 1304,-1 0-23,-2-4 6,-3 1-6,-3-1-27,-4-1 173,1-9-185,-7 7-27,-1-5-1,-9 8 129,-1 0-134,-2 5-12,-2 1 1209,-1 6-1287,-1 3-39,1 0 22,-1 6 17,0 0-17,1 8-11,1 1 11,1 6-11,1 3 0,1 3-11,1 3-1507,0 2 1439,1 3-2916,0 2 2861,-1 2-68,1 0-894,0 22 564,-1-13 56,-2-16 0,-1 1-1367,3 15-1954,0 1 3357,1 4 0,-3-26 1,0-1-1</inkml:trace>
  <inkml:trace contextRef="#ctx0" brushRef="#br1" timeOffset="141997">21086 10236 14971,'-41'-11'492,"0"-1"1,0 1 0,-17-5 0,4 5-28,-7 12-269,29 2 0,0 1-45,0 1 1,-1 2-43,1 1 1,1 3-15,0 1 0,0 1-20,1 2 1,2 2-12,0 2 1,1 1-6,0 3 0,1 0-17,2 3 0,0 0-12,1 2 1,0 2 0,2 0 0,1 2 8,-4 14 0,1 1-31,8-10 1,1 0-4,-3 11 1,4 0-12,8-15 1,2-1-4,1 0 1,3 0-3,2 0 0,3-1-1,2 0 1,2-1-3,4 0 0,3-2-8,4 1 0,2-2-4,4-1 1,2-2 0,4 0 0,3-1-6,3-2 0,2-2 6,4-1 0,2-2 2,3-1 1,1-1-1,2-3 1,1-2 16,1 0 1,1-2-9,0-3 0,1 0-500,-1-2 0,-1-2 522,0-2 1,0-2 2,-2-1 0,-1-3 14,-2-2 1,-1-3 2,-2-1 0,-1-1 2,-4-2 1,0-3 59,8-10 0,-2-3 24,-14 7 0,-2-1-67,6-8 1,-4-3-1,-15 11 1,-4-2 2,-1 0 1,-2-2-4,-1 0 1,-3-2-1,0 0 1,-2 0-12,-2-1 1,-1-1 38,-3-15 1,-3 0-37,-1 12 1,-3-1 21,-3-2 1,-3-3 0,-2 5-23,-1 4 0,-4 2 31,-19-17 0,-6 5-51,15 22 1,-3 4-3,-11-5 0,-3 5-6,9 10 0,0 5-8,-2-1 0,-1 3-9,-2 2 1,0 2-15,-1 1 0,0 2-30,0 2 0,0 1-333,0 1 0,1 2 170,2 1 0,-1 2-381,3 0 1,1 1-1532,2 1 0,1 1 2125,-1 4 0,2-1 0,-2 1 0,5 0 0</inkml:trace>
  <inkml:trace contextRef="#ctx0" brushRef="#br1" timeOffset="144403">22225 9847 18560,'23'-36'967,"0"0"1,0 1 0,8-15 0,-7 12-470,-15 26-3606,-4 4 3405,-2 3 900,-1 2-995,-2 2 432,-2 8-522,-2 2 6,-5 8 5,-3 2-28,-4 3-16,-4 4 828,-5 4-868,-3 3-11,-3 3-17,-4 4-5,-1 2-28,-2 3-29,2 0-72,1 1-95,3-1-141,2-3-229,4-1-397,3-4-797,3-1-1579,3-4-5270,4-4 8631,3-6 0,4-11 0,4-5 0</inkml:trace>
  <inkml:trace contextRef="#ctx0" brushRef="#br1" timeOffset="144756">21632 10179 14172,'-2'-49'722,"0"0"0,-4 11 1,5 8 1887,16 14-2504,-10 22 0,1 3 1398,-1 6-1397,1 1-12,-2 5 0,-1 2-11,0 2-17,-2 2-38,1 0 870,0 0-877,1-2 3404,2-3-3376,4-2-22,3-2 45,20 1-56,-2-5-371,19-2 359,-16-8 1,1-3-28,22 0-149,-6-4 0,-1-1-277,9-2-319,-22 1 0,-2-1-566,8-3-1182,-8 0 2515,-3-1 0,-16 4 0,-2 2 0</inkml:trace>
  <inkml:trace contextRef="#ctx0" brushRef="#br1" timeOffset="146743">22307 6109 15792,'0'-47'1210,"0"0"0,0 3 0,0 7-494,0 11-77,0 1-79,0 2 83,0 1-251,0 4 282,0-3-450,3 7-4,-1-2-91,2 10 71,-1 2-132,-1 2 66,-1 1-50,-1 8 17,0 1 5,0 9 101,1 18-128,-3-6-427,-2 14 399,-3-10-6,-1 0-12,0-1-5,1-1 11,1 8-22,3-12-11,3 6 5,5-13 6,4-2-23,3-3 12,4-3-23,3-2-28,3-2 6,4-3-45,4-2-207,21 1 28,-11-3-3384,14 2 3059,-17-2-1647,15 2 59,-14-1-2288,7 2 4464,-14-2 0,-15 0 0,-2-1 0</inkml:trace>
  <inkml:trace contextRef="#ctx0" brushRef="#br1" timeOffset="147484">20604 8048 21792,'-18'-27'143,"1"0"0,-12-3-42,28 51 16,-1 12 12,-1-5 11,-2 3-17,-1 2-4573,-1 1 4523,0 1-12,1-1 1181,2-1-1203,3-3 6,2-2-6,4-2 6,4-3-28,5-2 926,5-3-938,15 3 7,-3-7-121,12 0 104,-6-9 2213,3-3-2331,7-2-84,1-3-107,2-2-1166,0-2 808,-1-1-399,-4 0-827,-4 1-1782,-7 0 3680,-4 1 0,-15 3 0,-4 1 0</inkml:trace>
  <inkml:trace contextRef="#ctx0" brushRef="#br1" timeOffset="148194">19302 9976 13460,'-37'-41'532,"0"0"0,2 5 0,11 9 2218,21 21-2571,2 4 1521,1 0-1666,-3 7 865,2 0-765,-5 16-50,1-2 3476,-7 23-3498,4-12-12,-4 12 1,2-10-1,-1 1-16,1 0 10,1 0-21,2-2-6,2-2 5,3-1 0,5-4 12,4-2-6,4-4 6,6-3-12,4-1 6,4-4 0,3-1 22,22-2-38,-8-3-243,16-3 226,-12-4-2232,1-3 2214,3-3-44,2-3-2663,1 0 2411,2-1-302,1-1-921,-1 0-1751,0-1-5854,-7 2 8756,-8 1 0,-19 7 0,-9 1 0</inkml:trace>
  <inkml:trace contextRef="#ctx0" brushRef="#br1" timeOffset="148709">20623 10085 12180,'0'-5'4683,"1"2"2307,-1 3-6900,6-36-62,-5 27-34,5-27-11,-6 37 23,0 2 16,0 3 1,1 3-12,0 2 0,2 1 0,-1 10 6,-1-5 0,1 7 22,-5-5 6,-2 0-17,-4 2 50,-15 9-39,1-6-221,-12 6 204,6-8-3309,-14 6 3287,12-7-22,-6 4-62,17-10-11,7-2-57,5-1-100,3-2-6,3-2-436,2-1-674,1-2 1243,1-2 125,4-1 0,-2-1 0,0 0 0</inkml:trace>
  <inkml:trace contextRef="#ctx0" brushRef="#br1" timeOffset="149792">22210 8409 16675,'-38'-50'815,"-1"1"1,3 4 0,10 9-385,21 23 1029,2 2-1152,-1 3 328,4 2-479,-2 2 167,2 2-285,0 0 654,0 7-643,2 0-11,2 7 1,2 1-1,2 3 6,1 2-6,1 1-3386,2 1 3375,1 0-735,2-1 735,1 0-2028,3-1 2033,0-1-205,4-2 228,1-1 16,2-2 40,2-3 12,0-2 451,1-4-457,1-1-12,1-5-5,1-3-12,1-6 1,0-2-17,1-2-13,-1-2 7,-2-2-11,-1 1-5,-4-2-1,-1 1 1,-4 0 2110,2-8-2139,-7 8-10,6-8-24,-11 13-27,4-2-45,-5 8-101,1 1-162,1 1 2922,1 2-3628,2 1-852,0 0-2043,1 2 3948,2 0 0,-9 1 0,0 0 0</inkml:trace>
  <inkml:trace contextRef="#ctx0" brushRef="#br1" timeOffset="150592">24030 6170 15693,'-6'-40'670,"-1"-1"1,1 3-1,1 9-149,5 21 934,0 2-1035,0 0 264,0 3-437,0 1 187,0 1-423,-2 4 579,0 2-557,-1 5-9,1 2-2,-1 4-5,0 0-12,-1 1 12,1 1-6,1 2 12,-1-2 50,0 10-17,-1-7 16,-3 5 18,-1-8 16,-2-3-5,-3 0-17,-3-1 0,-1 1-17,-2-3-5,-2 2-12,1-2-16,-8 6-17,1-3 5,-5 4-16,10-7-17,5-1-12,8-5-44,2-1-17,1-1-62,2-1-369,2 1 44,0-1-302,2-1-2666,2 1-1613,2-2 5052,4 1 0,-4-1 0,2 0 0</inkml:trace>
  <inkml:trace contextRef="#ctx0" brushRef="#br1" timeOffset="151327">25706 5439 18509,'-50'1'539,"12"3"-405,46 7-16,2 1-18,2 1-4,2 0-7,2 2 6,2 0 1,1 0-1,1 3-4252,0-2 4247,0 3-6,-1-1 794,-3 0-766,-3 0 34,-3-1 229,-5 7-168,-3-5-5,-5 6-12,-4-9 3316,-4 1-3389,-3 0 1,-4 1-34,-1 0-22,-3 2 10,-17 10-66,6-4-1073,-11 7 1022,11-9-61,2 1-152,3-1-291,5-1 549,2 10 0,11-19 0,2 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4T05:44:16.00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4557 1846 26075,'10'-58'520,"1"0"1,-1 5-1,-2 11-502,-3 22 157,-3 7 196,0 3-138,-2 5-344,1 2 190,-1 9-372,0 4 308,0 8 11,0 4-57,0 5-137,0 4 7,-1 5-697,-1 2 709,-2 3 250,-4 0 69,0 1 8,-2-1 48,0-2 18,-1-4 57,0-4 37,-5 3 38,4-12 29,-3 1 8,7-14 202,0-2 95,0-3 223,2-2 42,0-3-975,0-3 0,0-2 0,2-5-813,-1-2-128,2-3 29,1-3-123,1-3 183,1-4 448,1-3 546,2-5-164,2-2 688,3-4-66,0-2-144,2-2-69,2 0-43,1 1 1,2 2 9,0 4-23,1 4 54,2 4 12,0 4 75,1 5-372,0 2-100,2 3 0,1 4 0,0 2 0,2 5 0,-1 1 0,1 4-898,-2 4 281,0 4-610,0 3 43,-2 5-223,-1 2 432,0 2 88,-2 2 1,-1 2 132,-1 1 58,-4 1 217,-2-1 197,-4 2-1626,-4-1 2031,-4 1 124,-4-2 296,-6-1 201,-3-2 201,-2-2 135,-2-3 10,-2-1-43,0-4 9,1-2 1979,0-3-2259,2-3-2242,3-3 1696,2-5 1737,2-3-2491,2-3-414,2-3-322,2-1 81,2 0 19,3 0 359,0 0 214,2 1 533,3 0 546,3 1 752,4 2 624,2 1 1814,3 4-3682,0 0 0,2 3 0,1 2 0,0 3 0,0 2 0,1 5 0,-2 2 0,2 2 0,8 12 0,-6-5 0,8 9-780,-11-9-286,-3 0 208,-4-1-8,-6 6 311,-7-5 528,-8 4 431,-8-9 718,-5-1-3209,-4-2 3664,-2-1-1453,-1-3 1562,0-2-1337,-1-2 347,2-3-1044,-1-2-560,3-4 906,-1-2-3222,4-5 3312,-2-4 0,13 6 0,0 0 0</inkml:trace>
  <inkml:trace contextRef="#ctx0" brushRef="#br0" timeOffset="237">5471 1384 26889,'18'52'-995,"0"-1"1,-1-2-1,-2-7-60,-4-10 566,0 2 259,-2-1 134,-2 0-2957,-1 13 3089,-3-11-687,-1 9 2285,-2-16-1552,-1-3 819,-2-2-1300,0-4-5,-1-3-2382,0-4 2951,0-1 1,2-5 0,0-2 0</inkml:trace>
  <inkml:trace contextRef="#ctx0" brushRef="#br0" timeOffset="423">5515 1450 28112,'17'-46'-229,"0"-1"1,-1 4 0,-2 8 123,0 11 130,-1 4 194,0 2-165,0 3 17,-1 3-2,7 1-444,-2 5 797,5 1-894,-5 4-554,2 4-936,-1 4-2426,2 5 4241,3 8 1,-12-10-1,1 2 1</inkml:trace>
  <inkml:trace contextRef="#ctx0" brushRef="#br0" timeOffset="601">5588 1749 24902,'-5'1'3070,"0"-1"-2073,5 0-1232,62-51-1990,-31 32 2087,9-11 0,3 0-1994,13 10-1004,-10 4 3177,-11 5 1,-2 1-1,-6 3 1,-1 0-1</inkml:trace>
  <inkml:trace contextRef="#ctx0" brushRef="#br0" timeOffset="927">6740 1237 30302,'-49'-5'213,"1"0"1,4 0 0,4 3-940,-4 7 418,12 1 160,-9 4 135,10 4-10,12-3-26,-2 5-892,14-6 353,3 1 251,2 1-138,5 1-54,10 8-71,1-3-24,10 6 64,-2-5 410,16 9-969,-7-5 1086,12 7-25,1 0 79,-11-7 4,8 5 122,-19-9-64,-4-1-59,-6-1-119,-5 6-159,-33 8 533,7-8-362,-28 2 424,16-17 151,-2-2-139,-1-3 96,0-1-2203,-15-2-2047,12-2 3465,-15-3 0,32 2 0,1-1 0</inkml:trace>
  <inkml:trace contextRef="#ctx0" brushRef="#br0" timeOffset="1653">7538 1183 31387,'4'-10'690,"6"-29"0,1-3-1224,-7 17 209,7-16 0,-4 4-92,-9 29-574,-3 4 756,-3 2 623,-3 6-584,-2 5 955,-5 9 4,-3 8-722,-4 7 319,-3 7 352,-2 7-2038,-2 7 1078,16-24 1,1 0-359,0 3 1,0 1 82,1 1 0,1 0-614,1 1 0,2 1 810,0 0 1,2-1 188,2 1 0,1-1-75,1-1 1,2 0 37,2-1 0,2-1-1027,9 29 294,9-5-502,10-6-1084,8-6 463,6-5-2138,8-5 4207,-20-18 1,-2-1-1,4 1 1,0-2 0</inkml:trace>
  <inkml:trace contextRef="#ctx0" brushRef="#br0" timeOffset="2800">8150 1647 32055,'17'-45'-153,"0"0"0,-2 4 1,-3 8-442,-7 16 2358,-1 4-1764,-2 2 0,0 3-136,0 2-3,-1 3-966,-1 2 1050,1 8-958,0 1 355,0 9 53,-1 1 280,0 3 23,-3 16 154,-2-7-181,-3 11 521,-2-11 501,-1-1-12,-1 0-43,-2-4 141,0 0-26,0-5 24,0-3-475,1-5-302,2-4 0,1-2 0,2-4 0,2-2 0,0-5 0,2-1 0,0-6 0,3-3 0,0-3-3,2-3-1415,2-3 207,3-2 470,3-3 1011,2-2 607,3-2 160,2 0-204,1-1-477,12-11-356,-7 13 0,7-5 0,-10 18 0,-1 4 0,-2 4 0,0 4 0,-3 4 0,0 1 0,-2 5 0,0 2 0,0 6 0,0 4-12,0 3-1467,2 3-166,-1 4 478,1 2 95,-1 1 563,1 2 95,-1-1 196,0-2 105,0-1 69,2-2-3276,-2-3 3449,2-2 95,0-3 128,1-3 194,1-3 144,0-3 189,1-3 142,1-3 65,2-2 185,10-10 225,-7-2-367,8-7-302,-10 2-484,-1-2-343,-1-1 0,-2-2 0,-3-1-325,-2-1-599,-3-1 171,-1-1-142,-1-1 85,-1 1-102,-1-1 51,0-6 81,-2 10 52,0-1 44,-2 13-38,-1 5 3360,0 3-3339,0 2-125,0 2 361,1 8-228,1 0-24,2 8 1,0-1-12,3 2 126,2 2-24,0 0-13,2 1-130,1-1 278,0-1 165,2-2 196,1-3 137,3-1 99,2-3-3343,3-2 3407,1-3-727,1-1 828,1-3-298,-1 0 344,1-2 23,-1-2 21,-1-3 1698,-2-2-1614,-1-1 389,-3 0-398,-2-1 463,-4 0-54,1-5-484,-6 6-178,-1-3-173,-4 7-78,-2 1-73,0 2 1285,-3 0-1319,-3 2 727,-4 0-647,-2 3 96,-4 3 83,-1 3-11,-4 3-22,0 3 5,-1 1-17,0 2-6,1 1-16,3 0-6,0 2 114,4 0-15,1 0-10,4 1-13,3-2-19,3 0-12,1-3-17,4-1-19,3-1-127,4-3 43,5 0 37,3-4 41,3 0 241,3-3 82,2-2 30,3-1 74,13-5 65,-10-2 1,9-5 163,1-15-151,-20 8-282,9-12-101,-24 13-194,-2-1-111,-4 0-86,-3 0-125,-2-1-76,-4 2 57,-2 0 51,-1 1 90,0 2 167,-2 1 78,0 2-85,-4 0 34,5 5 21,-4 2-111,2 6-50,4 3-143,-2 4-151,8 2-204,2 1-21,5 2-265,3 0-487,5 2-763,5 0 89,2 1-2510,4 2 4658,8 3 0,-14-10 0,2 0 1</inkml:trace>
  <inkml:trace contextRef="#ctx0" brushRef="#br0" timeOffset="3636">10094 1604 19051,'0'-6'2722,"0"2"-218,0 4-1838,-29-61-264,-11 35-353,15-8 0,-2 3-95,-26 21 22,17 9-204,-4 5 209,-1 3 0,-3 6-567,2 2 1012,1 4 57,4 1-103,5 3-844,5 2 774,5 0-36,6 1-48,5-1-436,5 8-71,4-11 451,13 11-541,3-19 243,25 3 470,-10-11 209,32-6-899,-21-6 1280,13-7 111,-17-1 112,1-5 13,-2-2-282,-1-2-471,-2-2 493,-3-2-962,-4-2-210,-3-1-402,-4-3-89,-2-1-174,-2-4 33,-3-1 52,-2-3-22,-1 0 91,-3-1 112,-1 0 359,-1 4 54,-3-9 243,-2 17 1176,-3-4-1203,0 20 13,0 4-31,0 4-16,2 4-10,0 3 227,-1 13-191,1 2 0,-1 12 12,-1 1 35,1 3-5,-2 5 0,1 1-33,0 24-3399,2-15 3388,1 17-57,1-20-34,1-3-2157,1 0 2079,1-4-383,7 10-70,5-8 335,1-2 1,3-13 28,-2-13 16,0-4-62,13-4 335,-6-4 70,11-2 57,-9-6 43,0-1 540,-1-2-512,-1-2 45,-1 0-127,-2-1-1765,-2 1 1756,0 0 1749,-1 2-1735,-1 0 1628,-2 2-1240,0-1-224,-6 5-20,-2-1-90,-5 5-61,-1 1 3306,-3 1-3368,-3 1 343,-4 1 36,-2 2 463,-1 2-20,-1 2-49,1 1-39,3 0-23,2-1-140,3 1-454,3-2-230,2 3-616,3-3-134,2 2 123,3-3 421,3-1 98,3 0 171,2-1 133,1-1 241,1-1 173,1 0 147,-1-2 24,0-2-312,1-2 38,-2-2-115,1-2-79,-3 0-103,0-2-109,-4-2-134,-1-9-249,-5 4-153,0-7-164,-5 8-15,-5-8-145,0 8 32,-5-4 81,-2 10 168,-2 2 189,-3 3 115,-3 3 90,-2 1 84,0 3 175,-2 4 78,0 4-22,1 4-55,2 4-32,-6 11-56,10-5-21,-5 10-6,11-9-48,2 1-51,2 23-20,4-17-120,11 26-142,14-21-654,6-1 900,8-5 66,-4-12 31,3-1-94,4-4-1852,22-1-145,-13-6-2774,-9-6 1,-1-1 3908,0-2 0,-2-3 0,-27 4 1</inkml:trace>
  <inkml:trace contextRef="#ctx0" brushRef="#br0" timeOffset="3879">11210 1113 17473,'0'-46'280,"0"-1"1,0 5 0,0 7 96,-1 15-234,-2 4 1515,-1 5-1538,-1 3 973,1 4-1081,-1 1 1935,2 3-1926,0 3 2465,0 3-2436,-1 16-16,1 2-6,0 13-1867,3-2 1862,2 5-6,4 3-2774,3 4 2790,5 5-16,-2-11 0,2 1-588,-3-8 0,0 0 559,5 11 1,-1 0-11,-5-12 0,0-2-20,-2 2 0,0 0-40,-2 0 1,-1 0-93,-1 0 1,-3 0-352,-3 0 1,-2-1-6,-3 1 1,-3-1-1627,-3 0 0,-4-2 2156,-7 5 0,0-2 0,-2 1 0,-4-1 0</inkml:trace>
  <inkml:trace contextRef="#ctx0" brushRef="#br0" timeOffset="5874">4441 2493 16023,'-41'11'-59,"0"1"0,0-1 0,-7 2 1,8 0 2357,4 4-2080,28-4 199,5-5-824,6 2 74,5-6 795,8-2-208,7-1 186,7-1-1505,10-3 1625,11-2 0,-20-1 0,2 0-326,4 0 1,5-1 564,5-1 0,5-2 1,0 1-1008,-9 1 1,-1 1 0,6-1 375,1 0 0,6-1 0,3-1 0,0 1 0,-5 1-525,10-1 0,-3 0 0,4 1 414,-14 1 0,3 0 0,2 0 0,-1 0 0,-3 1-21,1 0 1,-1 0 0,-1 1-1,0 0-11,4 0 0,-1 0 1,1 0-1,0 0-181,2 0 1,-1 1-1,2-1 1,-1 1 184,1 0 1,1-1 0,0 1-1,0 0-43,0 1 0,0-1 0,1 1 0,5-1 83,-9 1 1,5 0 0,1 0 0,1 0 0,-1 0 0,-4 0-47,1 0 0,-3 1 0,-1-1 0,2 1 0,2-1-23,0 1 0,3-1 0,1 0 0,1 0 0,0 0 0,0 1 27,0-1 0,0 1 0,0 0 1,0 0-1,1 0 0,0 0 4,-5 0 1,0 0-1,0 0 1,0 1-1,1-1 1,0 0-1,-1 0-25,0 1 0,1-1 1,-1 1-1,0-1 0,1 1 1,-2-1-1,1 1 1,-3 0 0,1 0 0,0-1 1,-1 1-1,-1 0 0,-2 0 0,-2 0-4,6 0 1,-4 0 0,-1 1 0,0-1 0,0 1-5,0-1 1,-1 0 0,0 1 0,2-1 0,3 0 61,2 1 1,4-1 0,1 1 0,1-1-1,-2 1 1,-3-1 89,-2 1 0,-2-1 0,-2 1 0,1-1 0,3 1-28,-2-1 0,3 1 0,1 0 1,0-1-1,-1 1 0,-1-1 30,6 1 0,0 0 1,0-1-1,-3 1 1,-2-1 11,-1 1 0,-4 0 0,0-1 1,3 1-34,-4 0 1,3-1 0,0 1 0,-2-1 0,-4 1 159,4 0 1,-4-1-1,-1 1-129,-4-1 1,-1 1 0,-2-1-124,12 1 0,-3-1-554,-9 1 1,-4-1-3226,15 1 3716,-21 0 0,-19 0 0,-8 0 0</inkml:trace>
  <inkml:trace contextRef="#ctx0" brushRef="#br0" timeOffset="8146">5463 4037 15709,'-10'0'588,"1"0"-291,9 0 129,0 0 94,-62-7 74,42 2-325,-16 1 0,5-3 140,26 0-157,2 0-123,8-2-39,7 0-23,13-2-6,11-1-3413,12-1 3374,11-1-14,-25 7 1,1 1-163,2-1 1,2 1 150,0-1 0,2 1-469,0 1 1,1 0 465,-1-1 1,0 1 2,-1 1 0,1 0-531,-2 0 0,-1 1 528,0 0 1,-2 0-9,-1 2 0,-1-1-25,29 0-23,-8 2-28,-9 1-22,-10 2-16,-9 2 2240,-10 3-2325,-11 7 446,-10-2-311,-13 6 70,-9-2 30,-10 2 792,-6 1-737,-6 2 968,-6-1-949,-4 1-88,27-11 0,0 0-2,-2 0 0,0 1-19,0-1 0,0 1 2,-2 0 0,1 0 12,1 0 1,0-1 7,0 1 0,1 0-11,-26 9-15,6-1 95,9-2-59,11-4 1,9 0 15,10-5 18,7-1 44,8-3-41,8-3 493,8-1-554,28-9-47,-1 0-192,-12-1 1,2 0 185,26-8 40,-28 8 0,1-1 32,3 0 0,-1-1 23,2 1 0,1-1-19,0-1 1,0 0 18,0 1 1,-1-1-3,-1 0 0,-1 0 9,-3 1 0,0-1 56,25-12 7,-9 1-26,-11-1 19,-8-1-2920,-9 0 2921,-8-1 157,-10-22-226,-8 16-12,-8-15 10,-4 23 63,-3 0 84,0 1 72,-1 1 47,2 3 6,3 2-21,4 2-61,4 4 954,5 0-1114,1 5 63,5 1 3578,1 4-2897,3 1-194,1 4-203,1 2-66,2 6-137,7 11-85,-4-2-98,4 11-242,-7-5-552,0 1 226,-1 2 203,-1 1 62,-1 0-3232,-2 1 3434,-3 1-534,-2 0 492,-3 0-151,-4 0-480,-4-1-1631,-5 0 2469,-4 1 1,9-15 0,-1-2 0</inkml:trace>
  <inkml:trace contextRef="#ctx0" brushRef="#br0" timeOffset="9144">8902 3843 11067,'0'-7'3669,"0"1"-2370,0 6 869,-8-69-1395,-1 42-161,-1-16 1,-5 2-483,-3 26 245,-9-2-81,4 13-11,-2 1-51,-3 6-3156,-19 11 3096,7 2-22,-12 11-271,12-2 376,13-4 1,0 3 135,-15 13-788,17-12 0,0 1 418,-6 12-17,4 0-19,4 0 92,5-3-118,7-2 2465,5-4-2788,5-3 311,7-6-2578,6-3 2580,8-5 38,4-3 875,4-5-854,16-9 43,4-14-2218,0-2 2236,-5-11 5,-15 6 22,-4-2 22,5-14-48,-12 10 53,5-19 1872,-14 24-1944,0-6-11,-6 15 204,0-1-113,-2 8 3249,1-2-3327,-1 10-37,0 1 60,0 13-5,0 0 30,-3 25-83,-1-9 7,-2 3 1,-2 2-754,-3 2 0,-2 1 765,0 1 1,-2 1 2,-3 3 0,0-1-3,3-7 1,-1-1-1355,-1 2 1,1 0 1361,-1 0 1,0 1-73,2-2 0,-1 0-169,-3 9 0,1-1 116,-6 15 42,10-24 1,2 0-52,0 5-17,6-12 26,2-1 1319,6-14-1051,9-4 3063,2-3-3186,11-5 592,2-3-657,26-10-72,-6 1-553,-12 5 0,0-1 173,22-5-869,-25 7 0,-1 1 387,3-1 1,-1 0-1550,2 0 1,0 0-2434,-3 0 1,-1 1 4862,23-6 1,-25 6 0,-12 4 0</inkml:trace>
  <inkml:trace contextRef="#ctx0" brushRef="#br0" timeOffset="9757">9666 3873 18908,'-14'-42'-298,"12"8"63,45 30-1969,9 1 1515,7 0 148,-26 2 1,1 0-1014,1 0 0,0 1 274,2-1 0,-1 1-596,0 1 0,-1-1 1502,4 2 1,-2 0-1,2 0 1,-3 0 0</inkml:trace>
  <inkml:trace contextRef="#ctx0" brushRef="#br0" timeOffset="9912">9854 4086 12903,'-8'1'4576,"2"1"-3479,6-2 237,0 0-1855,16 0-1008,9-3-3254,20-2 4122,14-3 0,-28 4 0,2 0 1</inkml:trace>
  <inkml:trace contextRef="#ctx0" brushRef="#br0" timeOffset="13922">12345 3665 11379,'11'-53'1787,"0"-1"0,-1 5 0,-2 10-802,-5 18-268,-1 6-257,-2 5 16,1 5-235,0 7 100,-1 6 23,0 8-5,0 5-18,-1 8-27,-2 6-1169,-4 7 1107,-1 7-28,-5 7-49,-2 5-94,5-28 0,1 1-8,-2 2 0,0 1-9,-2 2 0,1 1-8,-1 2 0,0 1-14,0 1 0,-1 1-17,2 0 1,-1 4-4,2-3 1,0 4-1,1-2-1160,-1 8 0,1 1 1147,1-7 1,1 3-1,0-3 5,1 6 0,1-1 0,0 3 0,0 1-1028,0 3 1,1 0 1029,1-19 1,1-1 0,0 1 1,-1 2 1,1 0 0,0 0 9,0 1 0,0-1 0,0 2-6,0-1 1,0 0-1,-1 4 14,1 2 1,-1 3-1,0 2 1,0-4-541,0 5 0,0-3 0,0 3 518,-1-2 0,1 3 0,-1 0 0,1-3-126,-1 0 0,0-2 0,0 0 121,0 2 0,0 0 1,0 0-95,0 0 0,-1 1 1,1 0 98,0 1 1,-1 0 0,0 0-35,0 0 1,1 1 0,-1 0 28,0 0 0,0 0 1,0 1-7,1-1 1,-1 1 0,0 0-4,1-1 0,-1 1 0,1 0-114,-1-1 1,1 1-1,0 0 121,0-1 1,0 0-1,1 0 0,-1 0 1,1-1 0,-1 0 5,1 0 0,0-1 0,0 0 2,0-2 0,1 1 0,0-1-2,-1-1 0,1-1 0,0 0-2,0-1 0,1-1 1,0 0 11,0-2 0,0 0 0,1 0-20,0-3 1,-1 0 0,2 0 59,-1-2 0,1 0 0,-1-1-77,1 19 0,0-2 186,-1-1 0,2-2-248,0-3 1,1-1-74,0-3 1,0-2-118,3-3 0,0-2-331,1-3 1,0-1-1099,1-5 1,2 0 1694,1 1 0,0-3 0,1 1 0,0-3 0</inkml:trace>
  <inkml:trace contextRef="#ctx0" brushRef="#br0" timeOffset="15241">17515 3522 11995,'-6'-3'5271,"0"0"-4386,6 3 1904,0 0-2391,3-26-57,-2 18-94,2-18-79,-2 25 96,-1 1-152,0 5 129,0 6-129,0 3-23,-1 5-10,0-1-1,-3 3-16,0 0-6,-1 2 0,0 1-34,-1 0-3380,0 1 3380,0 0-507,0 1 508,0 0-7,-1 2 1,0 1-11,0 0 16,0 3-16,0 0 11,1 3-12,-1 3 6,2 1-2105,2 5 2105,0 1 6,2 6-230,1 3 235,0 3 1219,2 5-1230,-1-30 0,0 1-14,0 0 0,1 1 9,-1 1 0,1-1 2,-1 2 0,1-1-5,-1 1 0,1 0 11,0 0 0,-1 2 0,1 17 0,0 1-9,-1-12 1,0 1-486,1 14 0,-1 0 491,0-15 0,0-3 0,0 3 0,0-1 6,0 0 0,-1 0 0,1-1 0,-1 1-1,1-1 1,0 0 8,-1 1 1,1 0-1,-1-1 0,1 0-8,-1 1 0,0 1 2,0-1 1,1 0-9,-1 1 0,0 0 3,1 0 0,-1 0-6,0 1 1,0-1 8,0 1 0,0-1 2,0-1 1,0 2 24,0 18 1,0 0-28,0-15 0,0 1-2,0-7 0,0 1 0,0-1 4,0 4 1,0-2-292,0 1 0,0 0 283,0 1 1,-1-1 4,1 0 1,0 0-3,-1 0 0,1 0 0,0-1 0,0 0 14,-1 0 0,1 0-11,-1 0 0,1-1 2,-1 0 1,0 1-3,1 0 0,-1-1-6,0 1 0,0 0-3,1-1 1,-1 1 2,-1 0 0,1-1-6,1-1 1,-1 2 16,-1 16 1,0 1-435,1-16 0,0 0 434,-1 14 1,0 0-15,1-19 1,-1-1 72,1 2 1,0-1-77,-1 0 1,1 0-1,0-1 1,-1 0 8,1 0 0,0-1-3,-1 0 1,1-1-1,0-1 0,-1 0-6,1 0 1,0-1 0,-1-1 0,1-1 5,0-1 0,-1 1 20,0 12 0,-1 1-23,0-13 0,1 1 3,-1 9 1,-1 0 195,-1 14-184,-1-2-1,0-3 1,-1-1-7,-1-2 1,0-3 22,0-2-16,0-3-6,0-2 1583,-3 8-1584,3-12-4,-3 5 1241,4-16-1259,1-2 12,0-1 2950,1-3-2956,-1-2 0,2-2 5,-1-2 1352,1-2-1362,1-3 5,0-1 11,0-2 11,2-1-11,0-2-1630,0 0-1042,5-1 2661,1 0 0,-1 0 0,0 0 0</inkml:trace>
  <inkml:trace contextRef="#ctx0" brushRef="#br0" timeOffset="16186">11748 10034 11302,'4'-44'851,"0"0"1,0 3 0,1 6-141,4 9 38,1 1-45,1 2 1322,-1 2-1435,0 1-54,-1 1-203,0 2 105,-2 2-3317,-1 2 3232,-1 2 907,-2 1-994,-1 3 512,0 2-633,-1 2-81,0 2 21,-1 0 3376,-1 10-3407,-1-1 11,0 11 2,-2-2 12,1 5-61,-1 3 11,0 4-14,0 3 49,0 20-38,2-12-910,0 13 895,2-15 1,0-3 60,4 13-28,-1-15 11,2 7-6,-3-17 17,0-3 6,-2-4 6,1-4 21,-1-2 52,0-4 32,0-3 886,0-1-818,0-2-196,-3-5-6,1-1-16,-4-7-6,2 0 0,-1-4-5,2-2-12,-1-3-6,2-1 12,1-3-11,0-2 11,0-2-679,1-4 656,0 0 17,2-4-439,1 0 428,1 1 6,2 0-1,1-9 29,-1 14 5,1-4 0,-2 20 1,-1 2-24,-1 8 1,-1 1 632,1 14-644,-2 1 470,2 11-475,-2 1 12,0 5-29,0 21-22,2-7-2209,1 17 2018,4-14-325,2 3-1107,4 1-2488,4 2 3514,7 4 1,-11-25-1,0-1 1</inkml:trace>
  <inkml:trace contextRef="#ctx0" brushRef="#br0" timeOffset="16821">17409 9710 25147,'-18'-31'92,"0"0"0,-10-16-29,29 51 9,2 4-16,2 1-16,1 3-7,0 3-16,-1 1-17,-1 2-22,-3 1-51,-1 1-73,-3 1-78,-3 0-163,-4 2-229,-1-1-369,-2 0-786,0 0-3191,-1 1-3938,1-4 8900,2-2 0,5-8 0,3-5 0</inkml:trace>
  <inkml:trace contextRef="#ctx0" brushRef="#br0" timeOffset="24999">14656 9612 16819,'6'-45'592,"0"1"0,-1 3 0,1 6-228,4 7-39,-1 3 1505,0 3-1527,-2 4-29,-1 1-39,-1 4-28,-1 3 620,0 0-766,-2 6 280,0 0-307,-1 5 972,0 2-961,0 5-12,0 5 68,-1 18-17,-4 13-62,-2 3-418,-1-13 1,-2 0 412,-2 7 6,-4 12-18,6-19-3101,2-4 3118,3-2-2087,2-5 2076,0-2 6,2-4-17,0-3 415,2 0-353,-1-7 2318,1 0-2251,-1-6 3398,0-1-3437,0-3-45,0-4-29,1-3 24,3-10-18,-2 2 23,5-19-23,-3 12-417,3-10 417,-3 6-11,1-4 6,0-3-11,-1-1 16,2-2 23,1-13-23,-2 15 62,0-11-11,-4 28-11,-1 1-12,-1 15-27,-1 1 10,-5 12-5,-7 10 0,-9 18-17,-4 13-237,4-4 226,4 0 6,9-14-12,1-1 12,3-1 0,2-3-18,2-3 1,1-3 11,2-3 6,1-3-1,2-3 7,0-2 105,-1-3 605,-1-4-671,0-4-40,-1-6 11,-1-5-10,2-2 4,0-3-10,0-4-6,3-17 0,-2 6 19,4-6 1,0-1-14,3-2-4,-3 8 1,2 2 70,8-8-34,-4 14-5,3-3 44,-6 15-50,-5 7-11,-1 2 0,-5 11 0,0 3-6,-1 10-11,-3 2-6,-3 5 1,-3 4-40,-1 4-78,-1 2-1198,1 3 526,3 2-1491,3 1-7476,3-4 9762,2-6 0,0-16 0,0-7 0</inkml:trace>
  <inkml:trace contextRef="#ctx0" brushRef="#br0" timeOffset="28068">14652 9532 20851,'14'-45'450,"-1"-1"0,0 4 0,-2 9-192,-2 20-29,1 1-22,1 1-11,0 2-39,1 1-6,0 1-27,-1 3 49,3 1-66,-5 4-1,-1 5 34,-5 4-6,-2 8-16,-6 3 89,-11 21-128,-1-5-952,-11 14 923,6-12 23,-8 15-39,9-15-12,-1 9 6,12-20-3086,3-3 3086,3-3-6,2-4 12,2-2 72,0-2 6,1-5 56,0-2 68,1-6 818,-2 0-936,3-5 3330,-2-1-3403,3-5-1,-2-3-16,1-1 12,0-9-24,-1 4 18,-1-7-12,0 5 12,0-2-6,1-2 0,0-1-11,2-2 5,1-1-336,1 1 320,2 1 16,1 3-11,0 2 23,-1 4 0,0 5-18,-3 4 1,-1 4-11,-2 2-6,-1 2 11,-1 5 23,-1 3 302,-1 7-319,-3 6-17,-2 4 11,-1 5 0,-1 1-11,0 2 11,2 0-5,1-1-12,3-3 18,1-2-12,1-2-34,4-4 34,0-2-28,3-4 34,0-3 22,-1-4 16,0-3 18,-2-2 0,1-2 16,-1-3-39,1-2-11,1-6-5,1-2-1,0-3 34,0-12-28,-1 5-22,-2-10 5,-1 8 0,-2-3-5,1 0 10,-1 1 12,0 2 6,0 4 16,1 4-5,-1 4-6,1 3-44,-1 5-1,1 4-11,-1 11-44,0 3-62,-1 11-152,0 2-223,-1 4-376,0 4-2059,-1 3-1761,-1 2 4694,-2 5 0,3-20 0,-1-1 0</inkml:trace>
  <inkml:trace contextRef="#ctx0" brushRef="#br0" timeOffset="39264">14724 9508 7540,'26'-40'771,"0"0"0,-3 2 0,-5 12 2225,-15 24-2755,-1 1 1207,-2 4-983,0 1 593,-3 6-638,-1 2-44,-2 3 2100,-1 4-2129,0 3-5,-1 3-51,1 3-39,-1 3-343,0 1 254,0 1-611,0-1 571,0-1-22,0-1-12,1-2-10,0-2-18,2-3 12,1-2 11,0-3 0,2-3 6,1-3-6,0-4 549,1-2-370,-1-3 931,1-1-1143,4-10-6,1 1-12,3-9-10,1 2 10,1-3-22,1-2 12,0 0 5,0-3-6,0-2 29,2-14-23,-2 7 5,1-11-16,-4 13 11,-1-1-22,0 3-12,-1 3 28,-2 2-5,1 6 6,-2 2 5,0 6-23,-1 2 12,-1 4-17,-1 1 28,-5 14 6,0-1 10,-7 13-16,-1-2 0,-2 1 0,0 2-5,-1 1 22,-5 10-34,7-10 6,-3 5 11,8-13 5,1-3 1,3-2 117,-1 1-28,3-8 56,1 2 23,2-9 117,0 1-229,2-6-34,1-1-6,3-5-27,2-1-7,2-2 7,0-1-6,0-1-1,1-1-16,-1 0 12,1 0-7,-1 1 1,0 1 11,-2 2-17,-1 5-62,-3 1-50,-1 4-146,-1 1-324,-1 4-756,-1 4-3558,1 4 4896,0 8 0,-1-8 0,1 1 0</inkml:trace>
  <inkml:trace contextRef="#ctx0" brushRef="#br0" timeOffset="43405">14684 9688 13637,'0'-8'3607,"0"1"-2482,0 7-3514,16-74 3179,-7 41-454,2-13 0,0 1 1239,-2 17-1015,-2 3-32,-1 6 494,-2 3-579,-2 4-68,0 3-73,-1 1 1763,0 3-1930,-1 3-40,1 0 17,0 1-84,1 1 28,0 3 17,1 2-1,0 5 12,0 3-5,0 4-1,-2 4 79,-3 20-101,-3-6-158,-1-3 1,-2 2 140,-5 7-467,1-8 0,0 0 445,-1 3 5,-4 8 1,8-18-6,3-4-6,0-1 0,3-4 0,0-1 0,1-3 17,0-3 28,2 0 34,0-4 269,0-2-225,0-3 1329,0-1-1279,3-7-122,-1-1-17,4-7 16,-1 0-16,1-1-6,0-6 1,2 0-12,1-5-12,1-1 24,1-2-7,0-1-5,3 1 51,7-10-35,-5 12 7,5-4 44,-6 16-56,-7 7-11,0 3 0,-6 6-22,-1 4 27,-1 5-3408,0 4 3398,0 6-2264,-2 1 2258,-2 5-293,-6 13 293,-1-7-115,-7 20 109,7-23 0,-1 7-11,5-13 12,1-3-18,1-2 2045,1-4-2022,0-3 3026,1-1-3060,1-3 664,-1-1-865,1-2-1359,1-1 1577,0-1 0,1-1 0</inkml:trace>
  <inkml:trace contextRef="#ctx0" brushRef="#br0" timeOffset="45438">11789 10006 15210,'53'-22'146,"-1"0"0,-1 2 0,-3 3-79,-14 12 0,-2 1-2670,4-1 1,1 1 2714,3-1 0,0 0 53,2 0 0,2 0 31,2 1 0,1-1 6,3 1 0,1-1-26,4 0 0,1 1-50,4-1 0,1 0-270,-18 2 0,0-1 0,4 0 214,4 0 0,4 0 0,1 0 0,-2 0-29,6 0 0,-3-1 1,4 0-189,-1 1 1,2-1 0,1 1 0,-3-1 192,5 0 1,-4 1 0,1-1-307,-12 1 0,0 1 0,0-1 0,0 0 295,2 0 0,1 0 0,0 0 0,0 0-17,1 0 0,0 0 0,1 0 0,4 0 36,-5 0 0,3-1 0,2 1 0,0-1 0,0 1 1,-4-1-72,1 1 0,-2 0 1,-1 0-1,1 0 1,3-1 40,1 1 0,4-1 0,1 0 1,-1 0-1,0 0 0,-4 1 3,-3-1 0,-1 1 0,-3 0 0,1 0 0,0 0-4,1 0 1,0 0-1,-1 0 1,3-1-1,2 1 3,-4 0 1,4 0-1,1-1 1,2 1-1,-1-1 1,-2 1-1,-2-1-14,8 1 0,-4-1 1,-1 1-1,3-1 1,5 0-5,-13 2 0,4-2 0,2 1 0,2 0 0,1-1 0,0 1 0,-3 0 0,-2 0 1,-5 0-12,12 0 1,-6 0 0,-3 1 0,4-1-1,6 0-28,-12 1 1,5 0 0,3-1 0,3 0 0,1 1 0,0-1-1,-1 1 1,-3-1 0,-3 1 0,-5 0-88,12 0 0,-8 0 1,-1 0-1,1 1 1,7-1 117,-7 0 0,6 1 0,5-1 0,1 0 0,1 0 0,-3 1 0,-3-1 0,-8 1 0,-8 0 0,9 0 0,-11 0 0,3 0 0,3 1 0,0-1 0,0 1 0,0 0 0</inkml:trace>
  <inkml:trace contextRef="#ctx0" brushRef="#br0" timeOffset="46515">22591 10743 24161,'7'-43'435,"0"-1"0,-4 3 0,2 13-328,1 24-29,-4 4 51,0 9-28,0 1-6,2 13-11,-1 3-22,0 6 10,-2 27-44,0-11-766,-2-15 0,-1 1 755,-2 14-6,-2-1-858,-2-1 864,1-3-6,1-5 6,0-4-466,1-5 466,0-6 16,2-4 74,-3-3 1259,3-6-1047,-3-4 745,2-12-1042,1-3 612,0-10-601,1 1-5,1-3 51,2-37-62,2 18-427,0 5 0,-1 1 427,5-9-12,0-2-1087,0 1 1105,1 2-23,0 3-543,-1 4 560,0 5-11,0 4 27,0 5-16,-2 5 690,2 4-707,-4 6 1116,1 1-1105,-2 6 694,0 3-699,0 6 5,0 5-5,0 6 11,-2 7 22,-7 24-6,-2-7-240,-3-4 0,-2 4 218,-5 2 0,0-1-1627,4-7 0,0 0 1619,-4 4 0,3-4-3,4-3-23,2-7 29,4-5 27,4-2 35,0-11 326,2-1-293,2-10 3375,1-5-3403,4-3-39,3-7-12,3-5 17,11-17-16,-6 4-716,7-12 698,-11 9-16,1-1 22,-3 0-5,-1 1-1,-2 3 18,-1 5-18,-2 6 1,-1 5 5,-3 6 0,-1 3-22,-1 5-95,0 2 625,-3 7-900,-1 2-363,-3 8-662,1 2-3383,3 4-5042,0-1 8963,3-2 1,0-9 0,0-4-1</inkml:trace>
  <inkml:trace contextRef="#ctx0" brushRef="#br0" timeOffset="57912">14828 8462 21674,'7'-17'661,"-1"4"-498,-3 13-23,0 0-17,0 0-17,1 0 18,0 0-12,0 0-17,-1 1-28,-1 0-11,1 1 11,-2 0 23,-1 0 33,0 0 17,0 2-6,0 0-5,-1 0-22,-2 2-18,-3 0-5,-1 1-5,-3 0-1,-1-1 124,-6 1 122,2-3-128,1-1 0,4-5-27,6-2-46,1-4-16,1-2-29,1-4-11,0-3 6,2-3 39,10-25-95,-3 15 50,18-26-33,-11 32-6,7-4 0,-6 12-12,0 2-4,2 4-7,-2 2-5,8 3 11,-4 2 1,5 4-3393,-7 4 3375,0 4 12,-1 4 5,0 4-22,-2 4 11,-1 1 0,-4 3 0,-4 3-2269,-2 1 2269,-5 3-957,-7 2 934,-6 3 1430,-8 2-1430,-7 3-5,-5 2 11,-6 0 12,-4 0-1,-1-3 23,-1-3-6,3-6-5,3-7 22,5-7 5,6-5 18,5-6 2520,6-4-2504,4-2 1957,5-4-1946,4-2 791,5-9-802,4 2 6,5-6 39,14-3-39,12-2-39,4 0-12,7 4 12,10 7-57,-24 8 1,0 1-1736,1 2 1,-1 1 1387,29 6-2845,-20 7-285,-2 4-6331,-6 1 9558,-7-1 1,-13-7-1,-6-5 1</inkml:trace>
  <inkml:trace contextRef="#ctx0" brushRef="#br0" timeOffset="61612">14919 7424 14375,'6'-38'100,"-1"0"1,2 1 0,2 8 2468,6 21-2524,4-2 1234,-2 4-1234,1 2 0,1 2-6,0 1-17,1 3 710,-2 1-715,0 4-6,-2 2 6,-2 1-17,-2 2 12,-2 1 2601,-2 0-2602,-3 2 0,-2 0 28,-5 8-11,-9 3-11,-2-1 28,-5-2 5,2-8 174,-15 9-106,11-10 27,-9 5 236,14-11-123,7-4-1,-1 0-5,8-4 482,0 0-728,5 0-12,0 0 17,4-1 0,0 1 1,3 1 4,0 1-10,4 3 5,0 0-11,11 7 0,-6-3-11,7 5 11,-7-3-6,0 0 18,-2 1-1,-2 0-6,-4-2-16,-4 1-11,-4-2-1,-4 1-10,-7-1-23,-5 1-23,-9 0-72,-5 0-892,-5 0 478,-2 1-522,0 0-1529,1-1 2580,-1 1 0,17-5 0,1-2 0</inkml:trace>
  <inkml:trace contextRef="#ctx0" brushRef="#br0" timeOffset="63356">15101 6335 17840,'11'-33'151,"0"0"1,7-20-113,-18 53-22,-1 0 2388,0 2-2366,-1 2-2069,-1 6 2069,-2 3 1039,-3 5-1044,0 3 5,-3 3 0,-1 3-5,-1 2 1402,-2 2-1402,0 2-12,-1 1-1495,1-1 1484,0 0 0,3-1 0,2-4 0,2-2 1,3-5-7,2-2-10,2-5 21,1-3 1536,1-4-1456,3-4 32,3-1 3427,4-6-3213,16-9-163,-2-3-11,14-8-2866,-6 3 2844,2-1-421,-1 0 427,-2-1-12,-1 1 62,5-6-101,-11 9 67,8-7-112,-19 16 6,1 0-23,-10 8-5,-2 0 2660,-2 2-2688,0 3 593,-1 2-582,0 3-6,0 4 92,1 10-103,-3-1 0,-1 8-11,-1-4-28,-3 1-68,1 3-156,-1 0-3711,1 1 2752,0 2-3425,4 1-5032,0-4 9679,2-4 0,0-13 0,0-4 0</inkml:trace>
  <inkml:trace contextRef="#ctx0" brushRef="#br0" timeOffset="69985">11215 8915 0,'60'-5'488,"-1"0"1,0 0-1,-10 1 1,-3-1 0,1 1 14,2 0 0,1 0 0,-3 0 41,9-1 0,-2 0-26,5 0 0,1 0-270,-18 1 1,1 0 0,0 0 1,2 0 0,1 0 0,1 0-52,1 0 0,2-1 1,-1 0 54,4 1 0,0-1 1,1 0-116,2 0 0,0 0 0,1 0 61,3-1 0,0 0 0,1 1-118,-14 1 0,1 0 0,0 0 0,0-1-88,2 1 1,1-1 0,0 1 0,0-1 63,2 0 1,0 1-1,1-1 1,0 0-8,1 0 0,1 0 1,0 0-1,0 0-4,1 0 0,0 0 1,1 0-1,4 0-54,-6 1 0,2-1 1,3 0-1,1 0 1,-2 1-1,-3-1 38,0 1 1,-3-1-1,0 1 1,1 0-1,2-1-39,2 1 0,2-1 0,3 0 1,-2 0-1,-1 0 0,-3 1 36,-4 0 0,-3 0 0,-1 0 0,0 0 0,0 1-2,1-1 1,0 0 0,0 0 0,0 0-1,0 0 0,12 0 0,0-1 1,0 0-1,0 1-2,-1-1 1,1 1 0,-1-1 0,0 1-3,0-1 0,-1 1 0,0 0 0,0 0-4,-1 0 0,1-1 0,-1 2 0,0-1-3,0 0 0,-2 0 0,1 1 0,0-1-6,-1 1 0,-1-1 1,1 1-1,-1 0-7,-1 0 1,0 0-1,0 0 1,-1 0-9,0 1 0,-1-1 0,0 1 0,0 0-17,-2 0 0,1 0 0,-2 1 1,1 0-32,-1-1 0,-1 1 1,0 0-1,-1 1-111,15-1 0,-2 0 0,1 1-316,-3-1 0,-1 1 0,0 0-935,-2 1 0,-2-1 1,1 1 1416,3 1 0,1 0 0,-6 0 0,-7-1 0,-5 1 0,-1 1 0,-1-1 0</inkml:trace>
  <inkml:trace contextRef="#ctx0" brushRef="#br0" timeOffset="72957">23460 11385 20610,'0'-6'1008,"0"2"387,0 4-1378,7-13-28,-5 17-57,5-7-184,-7 20-381,0 3-717,-3 2-1652,-2 2-6829,0-3 9259,-2-2 0,4-9 0,1-5 0</inkml:trace>
  <inkml:trace contextRef="#ctx0" brushRef="#br0" timeOffset="73501">24291 11026 23019,'5'-12'308,"-2"3"-202,-3 9 68,-2 0-107,0 0-6,-1 1 12,-2 0 0,0 0 33,-2-1 12,0 0 173,-1-4-168,1 0 1,2-4-29,2-2-22,2-2 5,0-4-22,1-4-6,3-4 1,4-3-18,6-4 18,3 0-12,3 0-1065,1 2 1060,1 4-17,-1 5-96,0 5 107,-1 3-11,-2 4-17,0 4 6,-1 2-12,-1 1-5,0 5 11,1 3-6,0 6-5,1 4 17,-1 6-6,-2 1-2325,-2 6 2319,-3 1-5,-5 3-608,-4 2 608,-8 2-11,-8 2-6,-8 1-17,-10 1 11,-7 2 14,17-22 1,-1 1-1,-2 0 1,-1 0-379,-1-1 1,-1-1 391,1-1 1,0-1 10,1-2 1,1-1 28,-20 7 22,9-6 264,8-8-225,15-6-28,7-5 2660,16-4-2654,8-4 11,6-1-6,6 1-5,5 0 300,3 0-339,4 1-6,0 1-17,2 2-17,0 2-27,3 2-133,-11 1 1,1 2-412,20 2 78,-19-1 0,0 2-2246,13 5 2745,3 3 0,-26-5 0,-1 0 0</inkml:trace>
  <inkml:trace contextRef="#ctx0" brushRef="#br0" timeOffset="80305">15460 5212 17270,'-10'-38'397,"0"1"1,-9-24-275,8 64 1523,-3 3-1489,-4 6-3128,-4 6 3129,-4 7-13,-3 5 699,-2 5-744,0 4-16,-1 3-22,2 1-815,12-12 0,0-1 770,-5 15-12,-1 9-323,16-20 323,4-4 1,4-1 0,4-4-12,6-2 17,3-2 0,4-2 17,3-1 153,2-3-147,1-3-1,2-3 7,-1-4 2134,1-2-2124,-3-3 17,0-3 152,9-12-119,-13 4 673,6-14-655,-19 13-12,-3-4 3365,-6 6-3426,-2 0 11,-5 1-12,-3 0-4,-3 1 32,-10-2-44,5 3-5,-5-1 5,9 4 0,3 1-17,3 1-22,1 2-34,5-1-22,1 1-45,1 1-107,2 2-262,0 3-2885,0 13-5591,1-6 8957,0 6 0,1-12 0,0-3 0</inkml:trace>
  <inkml:trace contextRef="#ctx0" brushRef="#br0" timeOffset="80863">15265 3938 13312,'-5'-2'2974,"2"-1"2442,3 3-5047,3-67-5849,10 46 5547,-5-17 0,4 5 51,18 26 545,20 4-612,-11 3 601,13 6-607,-17 6-22,-2 4 5,-2 5 33,9 19-38,-11-5-586,6 17 591,-16-12-5,-3 3-1,-5 0-28,-3 0 6,-4-2-5,-1 0-29,-3-3-89,-3 0-174,-2-3-319,-2 0-622,-2-2-901,2-1 2139,0 2 0,3-16 0,1-2 0</inkml:trace>
  <inkml:trace contextRef="#ctx0" brushRef="#br0" timeOffset="81055">15363 4292 15317,'0'-5'2940,"0"0"-7496,0 5 4584,71-57-67,-36 38 258,12-13 0,0 2-476,-7 22-248,0 2-1987,16 0 2492,-11 4 0,-8 0 0,-18 2 0</inkml:trace>
  <inkml:trace contextRef="#ctx0" brushRef="#br0" timeOffset="87448">12206 7644 7096,'-47'2'185,"0"-1"1,0 1 0,-8 0 0,-2 0 0,5 0-52,4 0 1,3-1-708,-12 2 0,3-1 687,21 0 1,2-1 98,-29 3-28,7-2-28,6 1-6,7 0 0,5 0 84,9-2-201,6 0 519,9 0-425,5 0 254,9 0-91,6-1 833,9 1-491,23-1-207,-3 0-70,19 0 160,-6 0-785,5 0 695,7-1-760,-29 1 1,0-1 495,2 1 1,1-1-23,3 1 0,0-1 17,1 1 0,2-1-1,1 1 1,2-1-9,2 1 1,0-1-1031,3 1 1,0-1 981,3 0 1,1-1-23,2 1 1,1 0-853,3-1 0,0 0 813,-20 0 0,1 1 0,3 0 40,2-2 1,3 1 0,2-1 0,1 1-268,4-2 0,1 1 1,2-1-1,3 0 246,-11 1 1,2-1 0,2 1 0,1-1 0,-2 0 0,-1 0-176,2 1 0,-2-1 1,0 0-1,0 0 1,-1 0 142,3 0 1,-1 0 0,1 0 0,-2 0 0,-3 0-45,1 0 1,-2 1-1,-1-1 1,0 1 57,3-1 1,-1 1 0,1-1 0,-1 0 5,2 1 0,-1-1 0,1 1 1,-1-1 0,1 1 1,1-1-1,-1 1 1,0-1-11,1 1 1,-1 0 0,1 0 0,0 0-6,-1 0 0,1-1 1,0 1-1,-1 0-10,1 0 1,-1 0-1,1 0 1,-1 0-4,0 0 1,0 1-1,0-1 1,0 0 2,-1 0 1,-2 1-1,2-1 1,3 0 6,0 1 0,4-1 0,2 0 0,-2 1 0,-3-1-5,-1 1 0,-2 0 0,-1 0 0,6 0-21,-3 0 1,4 0 0,3 0 0,0 0 0,-3 0 0,-6 0-17,-1 1 0,-5 0 1,-1 0-1,3 0-24,11 0 1,2-1 0,-1 1 0,-4 0-86,-3 1 1,-5-1 0,0 1-104,-1 0 1,-1 0-1,-1 1-552,-2 0 1,-1 0 0,0 0 776,2 1 0,1-1 0,-6 1 0,-4 0 0,-4 0 0,28 2 0</inkml:trace>
  <inkml:trace contextRef="#ctx0" brushRef="#br0" timeOffset="95520">12435 6534 2607,'-53'2'522,"0"1"1,0-1 0,-4-1 0,7 2 913,-9 7-1440,47-3 1384,5 0-1299,4 0 924,2 0-712,3 1 2197,2 0-2014,4 0 62,4-1 45,5 0-15,7 0-29,9-2-42,10-2-48,-3-2 1,6-1-1329,13-1 0,4-1 976,-19 1 0,0-1 0,1 1-29,5-2 1,2 0 0,-2 0-681,-7 1 1,-1-1 0,0 0 651,4 1 1,1-1 0,1 0-517,2 0 1,2-1 0,0 1 497,2 0 0,0 0 0,5-1-9,-9 2 0,4-1 0,2 1 1,0-1-1,-3 1-284,2-1 1,-2 1 0,0-1-1,3 1 265,0 0 0,4-1 0,1 1 1,-1 0-1,-3 0 4,-1 1 0,-2-1 0,-1 1 0,0 0-6,2 1 0,1-1 1,-1 0-1,0 1-36,1-1 0,0 1 0,0 0 1,0 0 33,-1-1 1,0 1 0,1 0 0,3 1 4,-8-1 1,3 0 0,2 1 0,0-1 0,-1 0 0,-3 1-18,11-1 0,-3 1 0,0 0 0,3-1 17,-11 1 0,2 0 0,1-1 0,-1 1 0,-1 0 0,-3-1 7,6 1 1,-2 0 0,-3 0 0,1 0-1,1-1 1,-1 1 0,0-1 0,0 1 106,-1-1 0,-1 1 0,1-1 1,-1 1-131,-1-1 0,0 0 0,0 0 0,-1 0-114,15 0 1,-1 1 0,0-1-639,-2 0 0,-1 0 0,-1 0-1681,-6 1 1,-2-1 0,-1 1 2453,16-1 0,-8 1 0,6 1 0,-28-2 0</inkml:trace>
  <inkml:trace contextRef="#ctx0" brushRef="#br0" timeOffset="103946">15646 2968 19014,'-3'-35'383,"-1"0"1,-3-21-277,0 56-12,-2 5 23,-2 3 33,-5 6 17,-3 5 174,-5 5-202,-2 4-1127,-2 6 1060,-1 3-11,1 2-23,4 3-22,2-1-17,6-1 5,6-3-10,4-2 5,5-4 318,7-5-312,3-3 27,19 2 1,-2-10-23,14 2-294,-5-12 294,3-2 0,3-2 6,1-3 5,1-1 1,-4-5-1,-3 0-2949,-6-3 2983,-6-1 424,-7 0-429,-4-1 6,-6 0-12,-4-1 261,-1 0-272,-5 0-28,-2-1-12,-5-1-11,-3 0 0,-3-1 1,-3-1 4,-4 1-98,-1-2 104,-2 1 37,-1-1 15,0 0 73,2-1-28,1 0-6,4-2-31,2-1-10,4 1-12,1-2 3,0-9 22,5 7-41,-1-6 15,7 11 63,0 1 38,2 2 48,2 1 3294,2 1-3249,8-3 88,1 6 31,4 0 37,-1 8 281,-1 2-212,2 2-79,1 4 23,-1 4-174,1 5-320,0 4-166,5 14-193,-6-5 28,5 10-301,-4 4 107,-5-7-117,3 9-53,-8-11-44,-3 0-3036,-3 14 3992,-5-8 0,1-6 0,-2-14 0</inkml:trace>
  <inkml:trace contextRef="#ctx0" brushRef="#br0" timeOffset="104563">16102 1825 21810,'-19'-34'-2737,"1"0"0,-13-19 3227,14 52 1280,-9 8-1644,2 1 1233,-11 9-125,6 1 824,-3 4-1259,-2 5 2335,-1 3-1047,0 4-1128,0 2-595,12-10 1,1 1 139,-8 13-205,-5 10-153,21-19-258,5-4-153,5-2-224,4-4-362,9 4-1096,1-8-123,9 1 575,-1-9 769,1-4 942,12-4 306,-6-4 661,7-4 316,-10-4 1323,1-3-372,9-12-2450,-8 3 0,5-7 0,-10 8 0,-3-1 0,3-8 0,-7 8 0,3-11 0,-9 18 0,-1-1 0,-3 11 0,-1 2-264,-1 3-763,0 0 1511,0 8-1404,0 1 126,0 8 104,0 2 85,-1 2 317,-1 4-109,-2 3 471,-1 3-1304,-1 3 1584,0 2-99,-2 5-42,1 4-481,1-9 1,0 1-399,-3 22 23,4-19 1,0 1-1769,-2 17-2585,2 3-1631,1-7 6581,0-7 1,3-22-1,-1-10 1</inkml:trace>
  <inkml:trace contextRef="#ctx0" brushRef="#br0" timeOffset="105676">11703 5438 12264,'-44'4'18,"0"0"0,0-1 1,-16 3-1,11-1-85,22-2-157,8 1-40,6-1 63,6 0 117,4 1 201,6 0 107,5 0 17,6 0 1,8 0 26,6-2-3340,9 0 3441,0-2 1,2 0-177,-5 0 0,1 0-697,15-1 0,3 0 663,-8-1 1,-1 0-3,6 0 0,1 0-696,5-1 1,1 0 661,4 0 0,1 0-50,-18 2 0,0-1 0,1 0-15,2 0 0,1 0 0,0 0-384,1-1 1,1 1-1,1 0 382,1 0 0,1 0 0,0 0 2,1 0 0,0-1 0,1 1-2,2 0 0,0-1 0,0 1-159,1 0 1,1-1 0,0 1 173,1 0 0,1-1 0,0 1-79,2 0 0,-1 0 1,0-1 74,-14 2 0,1-1 0,-1 0 0,0 0-43,2 0 1,-1 1 0,0-1 0,1 0 36,0 0 1,1 0 0,0 0-1,-1 0-7,2 1 1,0-1 0,0 0 0,0 1-2,1-1 0,0 0 0,0 0 0,0 0 76,-1 0 1,-2 1 0,4-1 0,6 0-56,-11 1 1,6-1 0,4 0 0,2 0-1,3 0 1,-2 0 0,-1 0 0,-3 1-1,-5-1-47,10 0 0,-5 1 0,-2-1 0,2 0 0,5 1-16,-9-1 1,4 1 0,3-1 0,2 0 0,1 0 0,-2 0-1,-3 1 1,-3-1 0,-7 1 7,14-1 1,-7 1 0,-3 0 0,1 0-5,2-1 0,-1 1 1,0 0-1,1-1-6,-2 1 1,1 0 0,0 0 0,-1 0-7,-1 0 0,0 0 0,-1 0 0,1 0-84,-2 1 0,1-1 1,-1 0-1,-1 1 74,-1-1 0,0 1 0,-1 0 0,1 0 50,12 0 1,-1-1 0,3 1-149,-4 1 0,2-1 0,1 1 0,-4-1-202,1 1 1,-3 0-1,1 0-496,-5 0 1,3 0 0,-2 0 0,-3 0 802,0 1 0,-3 0 0,-5 0 0,-5-1 0,-2 0 0,28 2 0</inkml:trace>
  <inkml:trace contextRef="#ctx0" brushRef="#br0" timeOffset="116084">16100 631 11100,'-16'-37'119,"0"0"1,2 1-1,-1 12 21,3 26 12,-2 3 2389,-3 4-2395,-2 3-28,-1 4 1049,-1 2-1100,-1 3-17,2 2-16,-1 1-1,3 2-10,1-1 587,3 0-593,2-2-12,4 0 2122,3-2-2110,3-2-11,1-1 5,4-2 23,1-3 5,4-1 34,2-4 0,2-1 28,1-3 0,2-2 0,2-1 5,1-1-16,1-3-23,2-1 17,0-4-6,1-2 6,0-1-11,-2-2 5,0 0 12,-1-3-3387,-3 0 3409,-2 0-28,-3-1-22,-1-1-513,-3 1 524,-1 0 67,0-6-62,-2 6 28,0-2 40,-2 9 11,-1 3 3138,0 2-3200,-1 1 688,1 3-761,-1 5 29,0 2 22,0 7 11,0 1-17,-1 5 0,-1 3 6,-3 5-12,-1 1-16,-2 4-17,-1 2-22,-2 2-12,-1 4-16,0 1-152,3-9 1,1 2-1488,1 1 0,1 0 1661,-1 4 0,1-1 0,0 8 0,5-21 0</inkml:trace>
  <inkml:trace contextRef="#ctx0" brushRef="#br0" timeOffset="125242">12936 4127 6249,'-50'5'131,"1"-1"1,-1 1 0,0 0-1,0 0 1,3 0 0,-1 0-412,-7 3 0,-1 0 0,7 0 408,7 0 1,2 0 8,-10 1 1,2 1 268,13-3 0,3 0-269,-2 0 1,0 0 2,0 0 0,-1 1 112,-15 3 0,0 1-129,12-4 1,0 1-23,-11 2 0,2 0 688,-14 2-571,7-1 12,7-4 167,3 0 768,19-4-1031,5-1 2495,23-2-2371,11-1-6,13-2 6,13-3-74,15-4-75,-21 4 1,2-1-10,6 0 1,2-1-392,5 0 0,3 0 390,4 1 0,5 0 0,-2 0-811,-11 1 1,-1 1 0,3-1 732,-2 1 0,4 0 0,0 0 0,-4 0-500,4 0 0,-3 1 0,0 0 494,3-1 0,0 1 0,1 0-2,0 0 0,1 0 0,1 0-190,1-1 1,0 1 0,1 0 181,1 0 1,0 0 0,1 0-123,3 0 0,-1-1 0,1 1 118,-15 1 0,0-1 1,1 0-1,3 0 1,7 0 0,4 0 1,1-1-1,1 1 1,-4 0-1,3-1 1,-3 1 0,1 0 0,3-1-2,-10 2 1,2-1 0,2 0 0,0 0 0,-1 1 0,-3-1 2,11 1 0,-2-1 0,-2 1 1,2 0-2,-13 1 0,1-1 1,-1 1-1,3 0 1,2 0-4,-4 0 0,3 1 0,2-1 0,1 1 0,-1-1 0,-1 1 0,-3 0-10,9 0 1,-4 0 0,0 0 0,0 1 0,4-1 9,-1 0 1,2 1 0,1-1 0,1 1 0,0 0 0,-1 0 0,-3 1 1,0-1 0,0 1 0,-1 0 0,-1 0 0,-2 0-3,-2 0 0,-3 0 0,0 0 0,0 0 0,3 0 0,-1 0 0,3 0 0,0 1 0,1-1 0,-3 0 0,-4 0-4,6 1 1,-5-1 0,-1 1 0,1-1-2,-2 1 1,-1-1-1,0 1 1,0-1-3,13 1 1,-1 0 0,-1 0-10,-3 1 0,-1-1 0,-1 0-9,-3 0 0,0 0 0,-2 0 68,-2 0 1,-1 0 0,-1 0-242,18 2 1,-1 0-168,-4 0 0,-2 0-754,-5 0 0,-1 1-2787,-6-2 0,-3 1 3907,-7 0 0,-3-1 0,2 0 0,-15-2 0</inkml:trace>
  <inkml:trace contextRef="#ctx0" brushRef="#br0" timeOffset="126534">11748 3146 5564,'49'1'253,"-1"1"0,1-1 0,-1 1 1,-1-2-1,-2 0-46,3-4 0,0-1-1251,6 0 1,2 0 1225,6 1 0,2-1-137,-18 1 1,1 1-1,0-1 54,4 1 0,1 0 0,0-1 9,4 1 0,1 0 0,1-1-15,3 1 0,0 0 1,2 0 39,-14 1 1,0 0 0,1 0 0,0 0-7,2 0 0,1 1 0,0-1 0,1 1-97,1 0 1,0-1-1,0 1 1,1 0 93,2 1 0,0-1 0,0 1 0,0-1-176,2 1 0,0 0 0,0-1 1,0 1 140,2 0 1,0 0 0,0 0 0,0 0-24,1 0 0,0 0 0,0 1 0,0-1-17,-12 0 0,0 0 1,0 1-1,0-1 1,0 1-105,1-1 1,-1 1-1,0-1 1,1 1 0,-1 0 36,0-1 1,0 1 0,0 0 0,0 0 0,0 0-2,12 0 1,1 1 0,-1-1 0,0 0 4,-1 1 1,0-1 0,0 1 0,0-1 7,-1 1 0,-1 0 0,1-1 0,-1 1 40,-1 0 1,0 0 0,0-1 0,-1 1 6,-1 0 1,0 0 0,-1 0 0,0 0-22,-1-1 0,-1 1 0,0 0 0,-1 0 76,-1 0 1,0 0 0,-1 0-1,0-1-76,-2 1 1,-1-1 0,0 1 0,0-1-5,14 1 0,0 0 1,-1 0 93,-3-1 0,-1 0 0,-1 1 146,-1-2 0,-1 1 1,-1 0-171,-2-1 0,-1 1 1,0-1 105,-2 0 0,-2 0 0,1 0-169,-3 0 1,0 0 0,-1-1-171,17 1 1,1-1 172,-6-1 1,3 1-1,-7-1 1,-13 1 0,-3 0-1,14-1 1,-1 0 0</inkml:trace>
  <inkml:trace contextRef="#ctx0" brushRef="#br0" timeOffset="127510">17602 3175 6887,'1'-8'2807,"0"1"-1755,-1 7 2567,9-82-2502,-7 52-784,3-18 0,-1 3 452,-3 27-2851,1-3 2510,2 7-105,1-1-84,0 8-94,1 1-69,-1 2 113,0 2-156,0 1 3398,-1 2-3367,0 2 32,-1 3 220,-1 15-89,-2-2-10,-1 13 14,-5-4-386,-3 5 383,-4 1-6,-3 2-803,-1 1 801,-2 2-62,-2-1-433,1 1 397,-1-1-44,3-2-36,1-1-8,3-3-43,2-2 65,3-3-21,2-3-29,2-3-3,2-4 126,1-1 355,2-8-295,1-1 897,6-14-856,2-2 471,7-10-515,-1-2-2,2-3-9,0-5 29,0-1 2,7-23 35,-6 10-1291,4-16 919,-9 15-15,0-3 12,0 2 13,-1-1-3072,-1 4 3106,0 2 47,-3 6 27,0 4 24,-2 5 21,-2 5-49,-2 5 118,-1 3-136,-1 6 732,-1 1-940,-2 9 807,-3 3 36,-2 6-129,-3 5 25,-1 5-153,-2 5 12,1 3 2090,-1 4-2018,1 4-3940,1 3 2918,2 2-24,3-11 0,2 1-2647,-3 20 2304,4-19 1,0 0-2852,-1 15-4686,1-5 8426,1-7 0,1-18 0,1-9 0</inkml:trace>
  <inkml:trace contextRef="#ctx0" brushRef="#br0" timeOffset="128401">12452 3196 6645,'0'-48'1808,"0"-1"0,0 5 0,1 4-575,0 1 548,0 3-1022,1 4-15,1 2-3670,2 3 3587,-1 2 1321,4-4-1426,-4 11 246,2-2-234,-4 12-95,-1 3 23,0 3 3451,-2 14-3556,-6 13 75,1 7-237,-7 8-645,1-5 516,-2 4 34,-1 4-45,-1 4-17,1 3 166,-1 3-207,7-15 0,0 1 18,-5 18-578,6-20 1,0-1 454,0 9-17,1-3-14,1-4-4,0-5-294,2 4 327,1-12 123,0 0 82,3-14 149,-1-5 801,1-3-787,0-2 1098,0-9-1351,1-11 34,1-5-79,2-10-261,2 5 404,1-5-3176,1-3 3248,1-4 14,1-4-245,2-2 121,-3 11 1,0-1 72,5-18-649,-4 20 1,-1 0 556,3-9-5,0 4 227,-2 6-27,-2 5 27,-3 7-59,-1 5 369,-3 3-506,1 6 2706,-2 3-2906,1 6-175,-2 5 48,-4 19 139,0-1 67,-5 16 1639,1-4-1461,-2 5-1211,-1 5 1229,-1 4 183,2 4-651,-1 3-691,4 1 350,5-10 1,1-2 0,0-5 0,1 20 0</inkml:trace>
  <inkml:trace contextRef="#ctx0" brushRef="#br0" timeOffset="135069">12748 2258 6034,'-59'4'849,"-1"1"1,16-2 0,-1 0-1,4 1-32,1 0 1,1 0-712,-7 0 1,3 0 464,-16 2 340,18-2-205,30-4 523,8 1 48,14-1-28,10 0-535,14 0-63,14-1-315,-1-1 0,6-1-203,-11 1 0,3-1 0,3 0-699,0 0 0,3 0 0,1 0 0,-2 1 649,9-2 1,-1 1 0,0 1-478,2-1 1,0 1-1,1 0 497,-11 1 0,1 0 0,-1 0 0,-1 0-491,4 0 0,-1 0 0,2 0 479,-4 0 1,3 0-1,1 0 1,3 0-22,-7 0 1,3 0 0,2 0 0,0 0 0,-2 1 0,-3-1-164,5 0 1,-4 0-1,0 0 1,5 0 145,-3 0 1,4 0 0,3 0-1,0 0 1,-3 0 0,-6 0-82,2 0 1,-5 0-1,-1 0 1,1 0 0,1 0 1,0 1 0,1-1-1,0 0 2,0 1 1,1-1 0,0 0 0,-1 1 81,1-1 0,0 1 0,-1-1 1,1 1 84,0-1 0,0 1 1,-1 0-1,1 0-3,-1 0 0,0 0 1,0-1-1,0 1 67,-1 0 0,0 0 0,0 0 0,0 0-73,0 1 0,-2-1 0,1 1 0,0-1 24,-1 1 0,0-1 0,-1 1 0,0 0 6,15 0 0,-1 1 1,-1 0-113,-1 0 1,0 0-1,-1 0-2,-3 0 1,-1 0-1,3 0-100,-4 0 1,3 0 0,0 0-1,-4 0-18,2 0 1,-2 0-1,1 0 48,-5 0 1,2 0-1,0 0 1,-5 0-126,17 0 0,-4 1-125,-4-1 0,2 0-383,-9 1 0,2 0 0,-2 0-219,6 0 0,-1 0-1842,10 2 0,-3-1 2610,-25-1 0,-4-1 0,3 1 0,-15-1 0</inkml:trace>
  <inkml:trace contextRef="#ctx0" brushRef="#br0" timeOffset="135543">17742 2203 17151,'21'-45'968,"0"0"0,-2 4 0,-2 7-207,-2 16 1797,-1 1-1809,0 1 587,-1 1-743,-2 1 245,-1 3-273,-2 1 1188,-2 2-1054,-3 3-551,-1 2-34,-2 2-207,-5 10 184,-3 1 291,-6 11-44,-3 3 149,-1 6-445,-3 7 309,0 6-1289,-1 7 678,0 7-1765,8-10 0,0 3 1960,3-6 1,1-2 0,1-2 0,1-5 0,1 8 0</inkml:trace>
  <inkml:trace contextRef="#ctx0" brushRef="#br0" timeOffset="136273">12754 1950 10328,'16'-47'1251,"1"0"0,-1 4 1,-5 9 67,-9 18-573,-2 5-57,0 3-275,0 4-47,0 2-440,-2 2 1143,-2 5-47,-2 5-333,-4 6 102,-2 9 183,-12 27-121,4-4-2203,6-13 0,-1 1 1809,4-6 1,0 0-448,-1 2 1,0 2-355,0 1 1,1 1 315,-2 2 1,2 1-21,-1 2 0,1 0-1169,1 2 1,1 0 963,1 2 0,1-1-153,1 2 0,2-1-882,1 0 0,1 0 1203,0 7 1,1-4-1,1 4 1,0-3 0</inkml:trace>
  <inkml:trace contextRef="#ctx0" brushRef="#br0" timeOffset="138634">21937 2118 20545,'-55'-10'171,"0"0"1,4 1 0,3 1 85,-14-3 261,10 1 645,12 2-84,9 0 243,9 0-345,7-1-1196,8 4-405,22-2 1969,29 3-219,13 1-1175,-17 2 0,0 1 360,-3-1 1,3 2-1341,2-1 1,4 0 0,-1 1 1177,9 0 1,3 0-25,-8 1 1,6 0 0,0 1 0,-4-1 218,-6 1 1,-3 0-1,2 0-603,15 1 1,2 0 0,-4 0-56,6 2 1,-3-1-16,0 1 1,-1-1-65,-2 1 0,-1 0-86,-4 0 0,0 0-896,11 1 1,-1 1 962,-19-2 0,-2-1 334,7 2 1,-4 0-90,-4 2 48,-11 1 1,-16-5 0,-6 0 0</inkml:trace>
  <inkml:trace contextRef="#ctx0" brushRef="#br0" timeOffset="139015">22465 2332 24171,'-55'10'882,"0"0"1,0 0 0,4 0 0,1-1 0,4 0-304,1 0 1,3 0-187,3-1 1,1 0-98,3 0 1,1-1 221,-24 6-7,10-3 103,5-1-614,20-4 0,5-1 0,22-3 0,7-1 0,13-2 0,9-1 0,2-1 0,2-1 0,-4 0 0,0 0 0,15-2 0,2 0 0,-9 2 0,-1-1-74,3 0 1,2 0-577,-2 0 1,5 0 0,-3 0 766,7-2 0,0 1-66,-7 1 1,1-1-1,-2 0-12,1 0 1,-4 0 12,-1-1 1,-1 0-820,-4-1 0,-2-1 1113,25-9 117,-13-4-117,-6-13-691,-20 5-520,-5-11 373,-20 8-1794,-6-1 1440,-22-17-1332,2 12 1217,2 7 0,-1 0-649,-8-4 1155,14 14 1,0 0 101,-6-5 468,3 3 961,5 4 278,5 2-653,4 4-220,4 2-404,3 3-249,3 3-269,2 3-464,1 1 127,2 3 1876,2 2-483,3 2-295,5 5 133,4 7-115,6 3 180,4 7 294,3 3-156,5 6-1899,2 3 591,2 2 249,2 1 76,-1 2 117,-11-12 1,-1 1-283,11 18 190,-14-18 0,-1 0-552,2 13-436,-5-1-850,-5-1-1868,-6-1 3875,-3 2 1,-3-21-1,-1-1 1</inkml:trace>
  <inkml:trace contextRef="#ctx0" brushRef="#br0" timeOffset="139675">25291 2398 19948,'22'-49'150,"0"-1"0,-1 4 0,-6 5-229,-12 7-180,-1 1 494,-6 2-217,-2 2-3955,-6 2 3852,-5 4-1219,-3 3 1386,-3 4 1295,-3 3-352,-1 4-13,-2 5 780,1 1 518,0 3-60,1 4 26,0 3-33,1 6-275,1 2-523,1 4-1445,-7 15 0,5 8 0,1 0 0,9 0 0,10-13 0,4-2-1638,3-1-461,4-2 207,2-3-14,5-2 662,10 0 612,-2-6 651,9 0 633,-6-9 625,2-3 451,0-2 551,1-4 528,-1-4-2158,-1-3-649,-1-2 0,-3-2 0,-1-2 0,-2 0 0,-1-1 0,-3 2 0,-3 0 0,-1 2 0,-3 2 0,-2 2 0,0 3 0,-2 2 0,-1 2 0,0 2-2163,-1 1 1417,1 5-432,-1 9 440,-1 4 95,1 20-38,-1-8 73,0 12 3811,4 9-4614,0-10 664,1-5 1,0 1-1144,4 9 761,5 14 21,-3-16-345,3 3-1251,0 2 1814,3 7 0,-8-26 1,0 0-1</inkml:trace>
  <inkml:trace contextRef="#ctx0" brushRef="#br0" timeOffset="139925">24778 3094 29417,'48'-16'427,"-1"1"0,0 1 1,-2 3-917,-10 8 0,-1 2 219,2 0 1,0 0 24,-1 0 1,1 0-4,-1 0 1,0 1-27,-2 0 0,-1 0-313,29 0-186,-7 2-1356,-5 1-2098,-7 2-403,-7 1 3796,-9-1 0,-13-1 0,-6-3 1</inkml:trace>
  <inkml:trace contextRef="#ctx0" brushRef="#br0" timeOffset="140158">24677 3340 18768,'-7'1'2998,"1"0"-2104,6-1 4798,0 0-6385,74-3-1317,-28-2 1931,7 2 0,4-2 59,-25 2 1,-1-2-152,2 1 1,0 0-96,1 1 0,0 0-17,0 0 1,1 0 399,0 1 0,0 0-43,0 1 1,0 0-43,1 0 1,1 1-27,-2 0 0,2 2-31,13 3 1,1 1-62,-14-1 1,0 2-70,10 2 1,-2 2-478,8 7-981,-8 3-7209,-12-2 8762,-10 0 0,-12-9 0,-6-4 0</inkml:trace>
  <inkml:trace contextRef="#ctx0" brushRef="#br0" timeOffset="170802">12244 14817 21478,'0'-10'2241,"0"3"-1586,0 7-157,8-66-134,-3 40-190,1-13 0,0 3 117,-2 20-44,-1 5-57,-1 5-89,-1 2-51,0 3-39,0 6 12,1 4 16,3 18-28,-1-1-3397,3 11 3397,-3-6-1484,1 1 1490,-1 1-274,1-1 268,0 0-11,1-3 6,0-1 33,2-4-44,0-3 10,2-3-10,0-4 2557,5-2-2547,-4-6 12,5-1 2100,-6-8-2094,2-4-2924,1-5 2929,1-2 6,1-5 5,0-2 6,0-2-2213,4-12 2213,-5 8-11,2-10-373,-1 0 356,-4 9 1756,4-9-1762,-4 13-33,1 1 22,0 3 0,1 2 2914,-2 4-2942,0 3-33,0 3 846,-1 3-964,0 2 386,-1 3-627,0 3-140,-1 2-897,-1 11 572,-2 0-152,0 6-2138,-3 8 414,0-8-1429,1 9-2044,-1-14 6234,1-3 0,-2-7 0,0-3 0</inkml:trace>
  <inkml:trace contextRef="#ctx0" brushRef="#br0" timeOffset="170959">12812 14800 20183,'26'-31'246,"-6"8"2210,-29 39-2428,3-3-1980,0 0 1946,1 2-38,1-1 862,2 0-1142,0 2 1123,1-1-1987,1 2-1433,-1 0-7002,1 0 9623,0-2 0,0-7 0,0-4 0</inkml:trace>
  <inkml:trace contextRef="#ctx0" brushRef="#br0" timeOffset="171169">13025 14369 22800,'-62'-10'-4616,"12"6"-3622,48 17 8238,0-1 0,1-5 0,1-3 0</inkml:trace>
  <inkml:trace contextRef="#ctx0" brushRef="#br0" timeOffset="171655">13212 14481 25410,'-32'3'202,"6"2"-146,29 2 6,0 2-1,3 0 1,1 3-1,2 0-21,2 3-1,1 0-17,2 3-5,1 2-6,2 2-5,1 0-12,8 13 1,-7-7-449,3 8 409,-12-11-33,-3-2-23,-4-1-28,-1-3-5,-4-1-46,-2-4-44,-4-1-39,-2-4-521,-6 0 246,3-5 297,-4-1-447,4-4 93,1-2 164,0-4 229,0-4 152,2-2 72,0-2 46,0-3 27,2-5 39,-1-2 101,2-5-142,1-3 333,2-1 84,2 0 11,1 2 5,2 3-27,0 3-40,1 5-50,1 4-39,-2 4 196,1 3-376,-2 4-72,0 2 83,0 3-122,0 9 94,-1 6-111,-1 5-23,0 5 0,-2-2-16,0 2-12,-1 4-6,-1 1-409,0 2 309,0-1-118,-1 1-308,1-1-560,1 0-1529,1-3-7136,1-3 8953,2-5 1,0-9 0,1-5-1</inkml:trace>
  <inkml:trace contextRef="#ctx0" brushRef="#br0" timeOffset="171878">13694 14518 22587,'2'-3'3047,"-1"1"-919,-1 2-2077,-31 54-46,21-31-418,-8 10 0,2 0 374,11-12 120,1-1-826,3 7 68,0-9-310,4 4-329,2-11-975,4-2-3466,2-3 5757,2-2 0,-6-2 0,0-2 0</inkml:trace>
  <inkml:trace contextRef="#ctx0" brushRef="#br0" timeOffset="172043">13757 14303 19090,'-38'-38'46,"1"-1"1,2 3 0,10 11 2374,22 22-2623,2 3 81,0-1-1598,7 3-2802,0 1 4521,7 3 0,-8-3 0,1 2 0</inkml:trace>
  <inkml:trace contextRef="#ctx0" brushRef="#br0" timeOffset="172310">14146 14068 26838,'10'-41'332,"0"-1"1,-1 4-1,-2 9-85,-6 22-63,1 2-44,-2 2 68,1 1-180,0 10 1,1 3-29,1 11 0,0 5 0,1 5-950,0 7 950,0 6 0,-2 4 0,-1 6 0,-2 4 0,0-28 0,-1 1-1545,0 3 0,-1-1 1455,0 3 1,-1 0-54,0 1 0,1 0-283,0 2 0,1-1 28,0-1 1,1 0-247,1-1 0,1-2-3115,5 28 1536,3-11-3356,3-11-3557,-2-12 9136,-1-10 0,-5-10 0,-2-5 0</inkml:trace>
  <inkml:trace contextRef="#ctx0" brushRef="#br0" timeOffset="173278">14060 14427 25780,'42'-1'-95,"-1"0"-12,-9 1-2190,4 0 2078,4-2-21,2-2-1,2-4 45,-1-3 45,1-2 44,-2-3 688,-2 1-609,-1-2 23,-3 0-1200,-4 1 1228,-4 1 10,-5 2-16,-3 0 45,-6 3 22,-4 1 11,-6 3 28,-1 3 6,-6 2 28,-3 0 969,-4 4-896,-4 1 0,-4 3 16,-1 2 12,-2 0-12,-1 1 831,1 0-875,1 1 94,-4 4-212,8-4-33,-1 3-12,8-1-17,4-4-22,2 3 0,2-5 0,4 1 919,1-1-913,6-1 5,1-1-5,4-1-12,3-2 6,12 0 0,-7-1-11,8-2 5,-10-3 1,-1-2 5,-1-2 11,-2-3 0,-1 0-5,-2-1-6,-3-1 117,0-15-50,-6 10-11,0-10 0,-5 13 17,0 1 6,-1 2 16,-2 0-6,-1 3 102,-5 2-68,-4 3-67,-2 3-34,-3 6 29,-8 12-51,4 0 0,-7 8-1758,7-2 1758,2 2 6,1 3 5,2 3-28,2 0 12,2 2-18,1-2-27,4 1-336,6 21-219,16-16 162,4 7-2962,15-25 2688,-2-12-1950,5-2 1497,3-3 821,4-2-677,3 0-1236,4-2-2578,1-3 416,1-1 2330,-14-2 1,-1-1 2093,19-5 0,-19 3 0,-2-1 3330,11-8-658,0-3-396,-1-1-287,-2-3-80,-2-1 1508,6-13-2241,-17 10-201,2-7-180,-22 15-179,-5 3-134,-8 4-73,-5 4 740,-8 3-880,-6 4 84,-22 5-263,7 5-1,-15 5-27,14 5-12,0 2 2285,3 1-2318,-3 12-17,15-7 6,0 7-12,17-11-11,4-1 131,12 4-136,0-7 11,12 2 1196,0-9-1241,2-3 28,3-2-123,18-1 34,-8-4 173,-4-1 0,0-1-157,8-6-2730,12-5 2808,-18-1 18,0-2-598,-3-5 637,-1-1 27,-3-4 29,-2-3 33,-3-2-586,-2-4 631,-2-3 0,-3-4-5,-3-4-12,-2-1 34,-2 0 2071,-3 2-2027,-1 4 7,-2 6-18,-2 6 809,0 2-1027,-3 11 0,1 3 0,-2 11 0,1 2-888,-9 41 1,1 17 887,1-9 0,2-8 0,-2 7 0,3-5 305,4 15-305,0 3 0,2 3 0,2-21 0,0 1-655,-1 1 1,1 4-1,0-4 280,2-1 0,1-3-180,1 3 1,1 1-511,0 1 1,1 0 1064,2 9 0,-1-4 0,2 4 0,-1-2 0</inkml:trace>
  <inkml:trace contextRef="#ctx0" brushRef="#br0" timeOffset="173670">11901 15867 15512,'-45'17'412,"0"0"1,6-2 0,8-2 130,14-5 1555,10-3-1493,14-2 51,9-2-124,17-1-117,14-5-245,-16 2 1,2-2-1521,7-2 0,2-2 1465,8-1 0,1 0-26,8-3 1,2 0-433,-17 3 1,0 0-1,5-1 385,7-1 0,6-2 0,1 1 0,-3 0-181,-9 2 0,-2 1 1,0 0-1,3-1 148,3 0 0,2-1 0,2 0 0,-1 1 0,-3 0-301,2 0 0,-3 1 1,0 0-1,1 0 299,3 0 0,0 0 0,0 0 0,0 0-13,1 0 0,-1 0 1,2 0-1,3 0 13,-7 1 1,3 0-1,2 0 1,0 1-1,-1-1 1,-3 1-4,-1 0 1,-2 1-1,-2 0 1,2 0-1,1 0-4,2 0 0,2-1 0,1 1 0,0-1 0,-2 2 0,-4-1-80,7 1 0,-4 0 1,-2 1-1,1-1 78,-1 1 1,-1 0 0,0 0 0,-1 0 1,-2 0 0,0 1 0,0-1 0,-2 1 0,14-2 0,-1 0 0,0 1 7,-5-1 0,0 1 1,-1 0-6,-4 0 0,-1 0 0,-2-1-12,-3 2 1,-1-1 0,-2 0 29,15-2 1,-2-1-215,-8 1 1,-3 0 140,-7 1 1,-2-1-1309,18-6-2709,-15 1 4070,-14-1 0,-15 8 0,-6 2 0</inkml:trace>
  <inkml:trace contextRef="#ctx0" brushRef="#br0" timeOffset="174175">16436 14095 22632,'-5'1'1339,"1"0"-684,4-1-1148,29 0-67,0-2-974,30-2 380,-3-2-2260,-10 1 1,1 0 3413,-5 1 0,-1 1 0,-4-1 0,-3 0 0,6 1 0</inkml:trace>
  <inkml:trace contextRef="#ctx0" brushRef="#br0" timeOffset="174535">16750 14316 21674,'-39'19'216,"-1"-1"1,3-2 0,12-3-133,22-10-45,7-2-16,5-1-57,7-4-5,6-2-84,4-2-40,4-2-28,3-1-56,0 0 1,1-1 157,9-4-423,-10 3 1,-2 0 500,-2-4 11,-5 0-191,-4-2 207,-5 0 29,-4-2 34,-4-1 27,-4-2 34,-3-1 39,-4-1 40,-3-1 67,-3 0 565,-6-11-353,3 10 23,-3-7-17,6 15 6,2 1-11,0 2 927,0 3-1006,3 2 186,0 4-108,1 2-386,2 3-17,1 2-50,1 7 0,0 3 11,2 9-11,1 5-12,3 4 34,1 5-50,3 5 6,1 2-23,0-8 0,0 0-1494,7 18 1457,-5-16 1,1-1-166,4 15-291,0 0-397,-2 2-701,-5 0-3934,-5-1 5525,-4 4 0,-2-25 0,0-3 0</inkml:trace>
  <inkml:trace contextRef="#ctx0" brushRef="#br0" timeOffset="180651">18546 13741 22496,'-3'-40'461,"-1"0"0,1 1 1,1 13-222,1 25 101,0 0-111,-1 1-105,-1 0-91,-3 1-6,-3 1-11,-5 2-12,-7 2 23,-25 8-16,3-1-1183,11-4 0,-1 0 1177,-21 6-6,-4 1 11,-1 1 0,0-1 0,3 0-566,5-1 572,5-2-6,7-2-2391,6-2 2402,7-2 12,6-2 39,5-1-45,7-2 1460,2 0-1488,5-1 564,1 0-547,-1 3 3386,-1 0-3368,-1 4-2,-1 3 18,-2 5 5,-2 2 11,0 5-6,-2 3 12,0 2 0,0 5-6,2 2 0,0 4-349,3 2 321,2 2-11,2 3-17,4-13 1,1 1-12,3 19 0,5-8 0,2-1-554,9 6 545,-8-18 1,6 0-227,17 7 0,4-4 24,-14-12 1,2 0-98,19 12 0,1-3-294,-18-16 0,-1-2-2173,2 1 1,1 0 2774,6 0 0,-3-1 0,3 2 0,-1-2 0</inkml:trace>
  <inkml:trace contextRef="#ctx0" brushRef="#br0" timeOffset="181768">32595 13273 8623,'3'-3'4235,"0"0"2755,-3 3-6704,-5-8-112,5 5-62,-3-7-28,8 7 0,1 0-6,3-1-11,3 1-5,3 0-29,4 1 62,17-2-16,9 0-34,0 1-368,0 1 362,-15 1 29,0 1-24,-3-1 1,-2 1 0,-2 0-17,-4 0 0,-3 0-17,-3 1 12,-4 1 44,-1 3-6,-3 0 12,-1 1 17,-2-1 16,-2 1 17,1 2 6,-1 0 334,0 2-328,0 1-6,0 2-6,0 1 0,-1 3-28,0 0 0,-1 2-5,-2 2-6,0 3 0,0 2 28,-4 18-73,2-8-938,-2 14 927,2-13 0,0 3-17,2 0 6,-1 2 5,1 0 0,-2-1-10,-2-1-1,-2-2-398,-2-2 382,-4-2-12,-1-4-28,-5-1-39,-2-4-78,-5-2-174,-3-3-320,-5-2-795,-3-2-4195,-4-3 4907,-6-1 0,23-6 1,1-1-1</inkml:trace>
  <inkml:trace contextRef="#ctx0" brushRef="#br0" timeOffset="182756">19212 15436 21092,'10'-33'117,"0"0"1,3-17 936,-25 61-965,-4 3 1,-3 3-17,-2 3-17,-2 3-88,-1 1 60,1 1-12,-1 2 1,4-2-11,2 2 5,5-3 274,4-2-285,4-1 0,3-3 536,6-2-536,3-2 0,5-2 17,5-1 0,4-1 16,3-2-16,4-3-6,2-2 0,3-1 12,-1-4-3283,2-3 3282,-2-2 244,-3-5-143,5-8-28,-14 2 17,2-7 23,-15 5-1,-4-1 1,-1-2-7,-3 0-16,-1-1-2285,-2 2 2274,-3 0 2251,-1 4-2261,0 2-30,-1 2-10,1 3-18,-1 1 6,-6 0-39,3 4 0,-6 1-11,4 3 3370,-9 3-3432,5 2-3454,-7 3 3230,9 2-285,0 3-708,2 0-1656,1 2 2946,1 4 0,6-9 0,1 1 0</inkml:trace>
  <inkml:trace contextRef="#ctx0" brushRef="#br0" timeOffset="183243">21133 15556 20207,'6'-43'674,"0"0"0,0 4 0,0 7-220,-2 13-40,0 6-44,-2 4-68,0 3-106,-2 3-84,1 1-45,-1 2-44,0 3 27,0 3-11,0 5 6,0 4-17,0 3 0,0 3-6,-2 4-27,-4 18-90,-1-10-152,-2 15-419,2-14-864,2-1-2799,1 0 4329,1 2 0,3-16 0,-1-2 0</inkml:trace>
  <inkml:trace contextRef="#ctx0" brushRef="#br0" timeOffset="184001">22475 15468 19703,'6'9'565,"0"-2"-397,-6 0 45,0-1 313,-1 1-274,0-2 0,-2 1-28,-1-2-28,0-1 40,-1-1 156,-1-1-201,1 0 218,-2-5-303,5-1-50,-2-5 6,4 0-1,2-3-16,3-2 0,3-1 50,12-10-39,-3 8 67,25-14-89,-19 20 22,11-5-39,-17 13 5,-1 3-22,-3 1 0,0 3 0,1 10 6,-3 2-18,1 30 12,-7-17-5,-4 19-12,-7-20-17,-13 15 12,-2-11-12,-10 10 12,2-12-359,-3 1 398,-4 0-34,-1 0 17,-1-2-988,2-2 1000,4-4-131,0-3 214,11-10 1,1-2 38,11-7 107,3-7 219,8-8-437,3 1 1013,9-2-1030,3 6-1,4 4-10,5 0 5,5 2-28,4 2-185,5 2 6,3 0-313,3 0-1925,4 3 232,4 0-6894,-5 1 8410,-5-1 1,-21-1 0,-9-1 0</inkml:trace>
  <inkml:trace contextRef="#ctx0" brushRef="#br0" timeOffset="184585">24187 15503 19815,'1'-41'179,"0"0"0,0 3 0,3 8-44,10 18 379,1 0-407,1 1 141,1 2-153,-1 0 96,8 1-135,-7 3 17,10 2-51,-13 5 58,4 3-74,-8 4 207,-1 4-207,0 1-5,-1 3-6,-2 0-12,0 2-5,-2 1 5,-1 1-39,-2 10 28,-2-7 0,-2 6 11,-3-9 11,-2-3 18,0-1 10,-2-2 0,0-3 23,-2-2 11,0-1 29,1-3 33,0-2 27,1-2 40,0-2 28,2 0-3359,0-1 3404,2-2-17,1-3-29,1-1-49,2-2-34,1 1-29,0 0-38,2 0 3375,1 2-3398,2 0-11,2 1-6,3 2 40,8 1-34,-3 2-6,6 2 1,-4 3-1,0 2-11,2 1-5,-2 2-6,0 1 0,-2 0 0,-1 3-6,-2-1-5,-1 1 11,-3 1-11,-1-2 0,-4 1 0,-1-2-17,-5 1 5,-3-3-22,-3 2-22,-5 0-56,-1 0-409,-13 5 11,6-4-291,-9 2-538,10-7-1221,0-1 2571,-2-2 0,11-2 0,1-1 0</inkml:trace>
  <inkml:trace contextRef="#ctx0" brushRef="#br0" timeOffset="185126">25594 15503 10551,'-1'-6'4694,"1"0"-1874,0 6-1520,0 0-864,5-65-63,1 41-200,-2-14 1,2 1 670,3 21-575,0 1 1098,-2 3-1199,1 2-51,-2 2-44,0 2 611,-1 4-656,-1 0-16,0 4 16,-2 4-28,0 4 44,-1 5 7,0 4-12,-3 4 23,-3 1-34,-3 2 5,-3 0 1,-2 1-1,0 0 1,-4 9-17,5-9-28,0 4 22,7-14-11,4-3 11,0-4 11,3-3 34,2-2 12,3-3-7,4-1 1,3-4 5,2-2 79,15-9-46,-7 1-16,12-5 23,-12 3-6,2-1 17,-2 0-29,-1 0 1,-1 0 0,-2 3-18,-2 1 1,-2 2-11,-2 1-23,-2 3-5,-2 2-18,-3 2-10,0 1 0,-2 3-18,0 2 18,0 3 0,-1 3-6,-1 2 5,0 4-27,0 2-12,0 0-50,-2 4-78,0-1-174,-1 1-264,0 0-397,0 1-453,0 1-1295,0 1 2745,2 4 0,-2-14 0,2 1 0</inkml:trace>
  <inkml:trace contextRef="#ctx0" brushRef="#br0" timeOffset="185763">27411 15501 22268,'-35'-21'63,"1"1"1,1 1-1,7 6-24,14 13-16,-3 0-18,0 0 135,-10 0-106,5 1-6,-8 0-23,9 2 1,-2 0 5,1-1 12,0 0 21,1-1 7,-3-1-6,7 0 114,-3 0-86,11 0 26,1 0-60,5 0 17,0 0-28,0 0 67,-3 3 23,-4 5-57,0 1 6,-1 5-11,0-2 0,1 3-11,-2 1 11,0 0-11,0 1 17,0 0-18,0-2-10,0 2 5,2-3-5,1 1-6,2 0 17,0-1-17,1-2-6,2-1 12,0-2 5,1-1-6,0-1-5,1-2 12,0 0 83,1-1-17,1-2 1,2-1-7,2-1-21,2 0-12,2 0-11,1-2 6,2-1-1,1-2 1,2-1 11,0 0-6,2-1-5,1 1 0,1-1-6,0 1 0,2 1-6,-1 1-16,1 1-23,0 2-11,0 0-11,0 1 5,-2 1 12,0 2-6,-1 1 0,-1 4-6,-1 1 6,-2 2 0,-1 3-6,-3 2 1,-1 0-1,-3 2-11,-1-1-5,-3 0-12,-1 0-27,-4 1-23,-4-1-57,-5 0-49,-5 0-113,-6-1-173,-2-1-285,-3-1-516,0-1-1731,-1-1-6032,4-4 8192,4-1 0,9-4 0,5-2 0</inkml:trace>
  <inkml:trace contextRef="#ctx0" brushRef="#br0" timeOffset="186302">28704 15530 12802,'2'-3'4302,"0"1"1769,-2 2-5936,21-58-46,-20 44-21,14-43 66,-37 65-22,-11 9-62,-1 4-560,-4 7 561,10-4-18,0 2 1,1 2-3231,1-2 3208,2 2 12,2 9-23,10-8 0,2 6-6,12-12 28,14 7-16,3-8-6,12 5-6,-2-10 18,3-3-12,3-2 5,1-3 361,0-5-389,-2-1 2470,-4-4-2402,-2-3 11,-7-2 22,-4-4 230,-3-10-202,-7 8-44,-5-7-23,-8 11-16,-6 0 38,-14-3-50,2 2 974,-10 0-985,6 3 6,1 1 5,-9 1-45,10 1 23,-3 2-17,14 2-50,3 2-107,2 1-241,3 2-526,3 0-1249,2 2 2201,5 1 0,-2-4 0,2 1 0</inkml:trace>
  <inkml:trace contextRef="#ctx0" brushRef="#br0" timeOffset="186635">29557 15331 24447,'36'-47'56,"0"13"-51,-5 48-711,-1 3 712,-4 2-1,-3 2-5,-3 1 6,-3 2 5,-3 2-11,-2 1 0,-4 2 135,-3 12-359,-6 0-3187,-3-1 2873,-3-6-386,0-13-701,0 0-8206,0 5 9289,1-8 0,2-3 1,3-11-1</inkml:trace>
  <inkml:trace contextRef="#ctx0" brushRef="#br0" timeOffset="186786">29560 15669 16994,'53'-33'-1128,"0"-1"0,-4 2 1,-3 9 1127,2 20 0,-22 1 0,0 1 0</inkml:trace>
  <inkml:trace contextRef="#ctx0" brushRef="#br0" timeOffset="187760">30719 15440 9363,'6'-9'5153,"-2"2"-3904,-4 7 4929,0 0-5965,17-46-78,-13 34-74,13-35-38,-17 47-12,-2 0 11,-2 3 17,-3 3 1,-2 3-1,-3 4-11,-2 2-6,-3 4 6,0 2 0,-1 2-22,0 2 27,2 0-10,3 0-18,3-1 18,2-2-40,5-1 0,1-2-5,3 0 5,4-1 17,3 0-11,5-1 16,4-1-5,3-1 0,2 0 6,0-3 5,2-1-5,-3-3 5,-1-1 23,-3-3 16,-2-3 12,-4-1-12,-2-1 17,-2-2-28,-2-3 68,-1-4-79,-2 1-17,0-3 0,-5 2-11,-1-2 0,-3 0 11,-3-2-11,0 0 12,-1-2-12,0-1 5,0-1-5,1-2 11,1-3-5,0 0 28,2-5-18,0 1-16,1-3 6,0 1-6,-2-8 11,2 10-256,-2-6 257,3 14 4,0 1 12,1 2-5,1 1 5,1 2-6,1 3-11,0 1-11,1 2 23,1 2 227,2 2-255,2 1 10,3 1-5,2 1 0,1 0-11,2 3 0,1 2-17,0 4 11,0 1 6,1 4-6,-1 2 11,0 3-16,-2 4-23,0 2-33,0 1-68,-3 3-151,0 0-1350,-2 16-475,-4-12-2936,0 9-4615,-3-19 9673,0-5 0,0-9 0,-1-4 0</inkml:trace>
  <inkml:trace contextRef="#ctx0" brushRef="#br0" timeOffset="188277">31684 15329 18471,'28'-43'535,"-1"0"1,0 1 0,-8 8 535,-16 20-869,-3-1 216,-8 4-356,-1 7-17,-6 0 0,0 3 98,-3 2-104,-2 3 0,-1 1-11,-1 4 283,-1 3-272,-7 9-11,7-2-22,-4 8-1,11-7-5,4 1 0,3 0 6,3-2-6,3 0 0,2-2 0,3-1 0,3 0-6,4-1 1,2-1-6,2-2 16,2-2-10,1-1 10,1-3 1,1-3-1,1-1 1,-1-2-3370,0-2 3403,-2-2 112,6-7-27,-7 1 32,3-6 57,-8 5 28,-2-3 33,0 1 6,-3 0-28,0 0 0,-2 2-16,-2 1-7,1 2-38,-2 2-68,1 3-50,-1 1-17,0 1 3353,-3 6-3381,-1 0-17,-2 6 6,-1 1-6,2 2-5,-1 1 5,2 3-17,0 1 6,0 3-28,2 1-44,0 3-119,1 1-246,1 1-330,0 1-460,1-1-1153,1 0 2380,3 2 0,-3-19 0,0-3 0</inkml:trace>
  <inkml:trace contextRef="#ctx0" brushRef="#br0" timeOffset="192784">19319 14075 23247,'22'-56'173,"-5"16"-61,-19 63-5179,-1-1 5089,-3 13-22,0-6-3,-3 2-120,0 3 660,0 1-1008,0 1-341,-1 1-734,2 0-806,-1 1-2734,1 1 5086,0 4 0,4-20 0,0-2 0</inkml:trace>
  <inkml:trace contextRef="#ctx0" brushRef="#br0" timeOffset="193032">19268 14099 11654,'-2'-8'5259,"1"2"-3988,1 6-340,0 0-282,2-68-592,4 41 181,-3-14 0,3 1 154,8 16-84,2 1-95,3 1-84,2 1-45,3 3-34,1 2-27,2 3-23,-1 3-62,1 2-117,1 4-213,-1 1-325,1 3-845,0 5-1962,-2 2-4805,-3 4 8359,-4 0 1,-10-4 0,-4-3 0</inkml:trace>
  <inkml:trace contextRef="#ctx0" brushRef="#br0" timeOffset="193214">19337 14265 19740,'49'-28'-2601,"1"1"0,-3 2 0,-5 5-4870,-9 12 7471,-3 1 0,-15 3 0,-5 2 0</inkml:trace>
  <inkml:trace contextRef="#ctx0" brushRef="#br0" timeOffset="193664">21246 14214 16542,'4'-47'739,"0"0"0,-1 4 1,0 8 1337,-3 16-1674,0 5 525,0 6-726,0 4 257,0 2-420,-3 10 1041,-2 3-1057,-1 10 27,-3 13 0,-1 4-89,0 6-459,-1 8 0,0 0 224,3-6 16,2-14 0,1-1-700,-2 14-761,-1 0-1826,0 0 3545,0 3 0,3-22 0,0-3 0</inkml:trace>
  <inkml:trace contextRef="#ctx0" brushRef="#br0" timeOffset="193872">21250 14144 17095,'10'-53'569,"1"-1"1,-2 6-1,1 7-423,1 15 59,2 3-188,2 5-23,2 3-44,3 3-57,4 2-78,2 3-90,2 3-139,2 4-269,1 5-504,-1 5-1060,-1 6-7584,-4 1 9753,-5 0 1,-10-8-1,-5-3 1</inkml:trace>
  <inkml:trace contextRef="#ctx0" brushRef="#br0" timeOffset="194032">21251 14448 16213,'53'-27'-741,"0"0"1,0 2 0,-9 5 0,-22 14 0,-1 1 0</inkml:trace>
  <inkml:trace contextRef="#ctx0" brushRef="#br0" timeOffset="194415">22627 14319 20314,'19'-49'543,"-1"-1"0,-3 10 0,-2 5-201,0 5-12,-7 15-27,-1 5 874,-3 3-958,-1 3 143,-1 3-345,-2 10 169,-1 2-175,-3 10 543,-2 0-548,0 2-18,-1 3-351,0 2 217,1 0-184,1 2-1597,-2 16-269,4-9-1803,1 12 3849,3-7 1,0-21 0,1 1 0</inkml:trace>
  <inkml:trace contextRef="#ctx0" brushRef="#br0" timeOffset="194599">22653 14271 9449,'2'-60'879,"1"-1"1,0 17-1,2 0 1,0 5 415,8-18-1192,-2 23 1,0 2 995,7-6-1049,3 8 1016,2 4-1279,15 3-140,-6 10 1626,12 0-2690,-10 11-1272,1 3 2382,5 5 0,-28-5 1,-1 1-1</inkml:trace>
  <inkml:trace contextRef="#ctx0" brushRef="#br0" timeOffset="194777">22704 14324 17972,'-3'0'3310,"1"0"-3226,2 0-2201,62-48-3869,-29 32 1794,7-10 0,0 1 4192,-9 19 0,-15 3 0,-7 1 0</inkml:trace>
  <inkml:trace contextRef="#ctx0" brushRef="#br0" timeOffset="195181">24117 14300 16790,'2'-7'3898,"0"1"-3086,-2 6-173,0 0 1277,33-76-1597,-24 56-219,10-23 1,-4 9-11,-14 32-28,-1 2-23,-1 7 6,-2 2-17,-2 8-6,-2 2 12,-1 2-51,-1 3-11,1 1-34,0 1-529,0 0 384,2 2-269,0 1-707,2 1-291,1 0-1012,0 2-1861,3-2 4347,-1 4 0,1-16 0,0-1 0</inkml:trace>
  <inkml:trace contextRef="#ctx0" brushRef="#br0" timeOffset="195372">24163 14172 18883,'21'-51'509,"0"1"1,-2 4-1,-1 7-363,1 13-85,-2 3-66,3 4-57,1 3-5239,3 3 4998,1 2-167,4 4 369,1 2-1031,2 3 204,0 4-1889,-2 4 2817,1 6 0,-15-4 0,-2 1 0</inkml:trace>
  <inkml:trace contextRef="#ctx0" brushRef="#br0" timeOffset="195525">24156 14404 15322,'-3'0'5377,"0"0"-6284,3 0-1513,70-41 1288,-31 26 0,1-7 0,-4 2 0,-14 14 0</inkml:trace>
  <inkml:trace contextRef="#ctx0" brushRef="#br0" timeOffset="195930">25644 14369 18342,'19'-38'283,"0"-1"1,-2 2 0,-5 13-261,-11 24 2020,-1 4-2015,-1 3 857,-2 7-874,-1 5 17,-3 4-28,-1 3-33,-1 3 429,-1 2-553,-1 0-174,0 1-1752,-2 13-875,3-12-6819,0 7 9777,5-19 0,3-10 0,1-5 0</inkml:trace>
  <inkml:trace contextRef="#ctx0" brushRef="#br0" timeOffset="196134">25684 14254 18527,'27'-49'429,"0"0"0,-3 4 1,0 8-313,2 12-5019,1 5 4919,2 3 1406,2 4-1855,28 1 35,-21 7-180,20-1-1871,-19 11 107,-12 1-1093,4 5 3434,-14 4 0,-9-8 0,-2 1 0</inkml:trace>
  <inkml:trace contextRef="#ctx0" brushRef="#br0" timeOffset="196317">25752 14476 18207,'50'-26'-2157,"-1"1"1,-2 1 0,-5 6-3843,-2 12 4584,-4 1 0,-18 2 0,-6 2 0</inkml:trace>
  <inkml:trace contextRef="#ctx0" brushRef="#br0" timeOffset="196682">27305 14253 18373,'-15'-31'28,"-1"12"-1499,3 41 1465,-1 5 698,0 0-770,0 4 736,1 0-1044,1 2-415,2 0-667,2 0-2253,2-1-5134,3-4 8855,1-4 0,1-12 0,1-5 0</inkml:trace>
  <inkml:trace contextRef="#ctx0" brushRef="#br0" timeOffset="196867">27132 14282 12240,'16'-54'1060,"0"0"1,0 5-1,-1 4-718,7-1-168,4 6-96,0 7-61,2 4 725,1 6-803,-1 5-51,0 4-46,0 6-88,-1 2-555,11 4 45,-12 5-515,5 3-354,-15 5 1625,-1 4 0,-8-7 0,-1 1 0</inkml:trace>
  <inkml:trace contextRef="#ctx0" brushRef="#br0" timeOffset="197048">27146 14437 20319,'42'-23'-898,"1"-1"0,-1 1 1,17-10-1,-7 9 898,-7 16 0,-21 5 0,-1-1 0</inkml:trace>
  <inkml:trace contextRef="#ctx0" brushRef="#br0" timeOffset="197415">28746 14180 16874,'0'-5'3669,"-1"2"-835,1 3-2800,-8-29-18,4 30 7,-6-17-12,4 38-3403,2 4 3364,-4 2-11,1 2-62,-2 2-101,0-1-529,0 2 25,0-1-526,2 1-2602,-2-1 1134,2-1-4907,1-4 7607,1-4 0,2-11 0,1-6 0</inkml:trace>
  <inkml:trace contextRef="#ctx0" brushRef="#br0" timeOffset="197588">28671 14181 13559,'18'-54'815,"1"0"1,-2 4 0,-1 8-575,2 13-106,1 4 1091,0 4-1249,2 3-106,0 3-118,2 4-133,2 2-276,1 5-486,1 1-768,0 4-6833,9 6 8743,-14-3 0,0 3 0,-17-4 0</inkml:trace>
  <inkml:trace contextRef="#ctx0" brushRef="#br0" timeOffset="197781">28658 14359 19574,'49'-25'-872,"0"0"0,-3 1 0,-5 6-2035,-3 13-5007,-5 1 7914,-2 1 0,-16 1 0,-5 2 0</inkml:trace>
  <inkml:trace contextRef="#ctx0" brushRef="#br0" timeOffset="198088">29918 13894 22291,'-39'26'492,"5"0"-374,17 4-1732,-1 1 1687,-1 1-40,0 2-16,2 0-73,-6 15-22,7-11-85,-3 9-297,10-15-252,1-3-225,3 1-1096,2-1-4787,2 1 6820,2 0 0,-1-13 0,0-3 0</inkml:trace>
  <inkml:trace contextRef="#ctx0" brushRef="#br0" timeOffset="198276">29771 13947 15543,'18'-39'501,"0"-1"1,0 0-1,7-14 1,-2 9-390,-2 20-90,3 5-61,1 5-67,1 6-113,0 4-129,1 3-223,0 3 325,-1 3-5915,9 9 1031,-12 0 5130,2 3 0,-19-9 0,-2-3 0</inkml:trace>
  <inkml:trace contextRef="#ctx0" brushRef="#br0" timeOffset="198456">29710 14229 15940,'53'-30'-366,"0"0"0,-3 3 1,-6 5-1081,-5 15-2447,2 1-5611,-2 0 9504,-4 2 0,-17 1 0,-8 2 0</inkml:trace>
  <inkml:trace contextRef="#ctx0" brushRef="#br0" timeOffset="199055">30839 14080 10002,'-3'-4'6351,"1"0"-1590,2 4-4688,-25-28 44,16 26 40,-20-17-17,20 35-34,-3 6-27,-3 2-1202,-1 3 1145,-2 3-22,-1 1-45,1 1-95,1-1-123,2 0-376,3-2-509,2 1-1328,3-2-7355,2-3 9466,3-5 1,0-9-1,2-5 1</inkml:trace>
  <inkml:trace contextRef="#ctx0" brushRef="#br0" timeOffset="199248">30687 14210 13455,'16'-45'614,"-1"0"1,1 0 0,5-17 0,-2 10-318,-1 16-96,0 5-72,0 2-4439,0 7 4270,-2 1 1353,1 7-1537,0 4-112,1 4-235,1 4-510,0 5-980,2 3-1182,0 5 3243,2 6 0,-10-8 0,-2 0 0</inkml:trace>
  <inkml:trace contextRef="#ctx0" brushRef="#br0" timeOffset="199435">30638 14306 14464,'54'-19'-348,"0"1"1,-3 1 0,-5 4-762,2 9-1462,4-1-4777,-4 2 7348,-5 0 0,-21 2 0,-9 0 0</inkml:trace>
  <inkml:trace contextRef="#ctx0" brushRef="#br0" timeOffset="199682">31791 14035 19181,'-23'30'-4,"0"1"0,1-3 0,5-2-57,7-3 1423,1 1-2494,-4 11-711,4-8-2223,-3 8 4066,3-6 0,4-15 0,1 1 0</inkml:trace>
  <inkml:trace contextRef="#ctx0" brushRef="#br0" timeOffset="199898">31754 14007 16406,'40'-45'216,"1"1"1,-5 3-1,-3 10-154,-7 19-40,0 5-27,-2 2 477,0 3-567,-1 2 462,10 10-865,-10 1-83,6 8-567,-14 0-537,-3 1-1396,-3 2 3081,-3 4 0,-4-12 0,0-1 0</inkml:trace>
  <inkml:trace contextRef="#ctx0" brushRef="#br0" timeOffset="200055">31782 14219 16635,'49'-6'-1234,"0"1"0,-3-1 0,-5 3 1234,-1 6 0,-19-2 0,0 2 0</inkml:trace>
  <inkml:trace contextRef="#ctx0" brushRef="#br0" timeOffset="212172">20785 13861 12750,'-61'2'1529,"1"-1"0,6 1 1,10-1-629,23 0-677,11-1 1025,3 0-1019,10 0 296,5-2-319,5 0 139,7-2-150,8 0-34,8 0-611,9 0 566,8 1-38,9 0-12,-11 2 1,2-1-57,-11 1 0,1 0-1523,14-1 1,0 1 1522,-15 0 1,-2 0-7,1-1 1,-1 1-297,0-1 0,0 1 305,-1-1 0,-1 0-3,-2 0 0,-1-1-386,-2 1 0,-2-1 391,25-3 1,-9 1 235,-2-3-230,-18 3 2450,-3-1-2478,-19 4 807,-4-1-846,-8 1 1339,-5 0-1316,-6 1-12,-37-1 34,16 1 57,5 0 1,0 1-58,-7 0-821,0 0 821,-2 2 0,0 1 17,12 1 0,-2 1-165,1 1 0,-1 1 148,0 0 0,1 0 6,-25 8 0,21-5-6,2 0 11,3 0 0,5-2 0,5-2 0,6-1 445,4-2-433,6-1 955,2-2-950,10-4 375,1-1-363,20-9-24,-5 3 1,12-6-217,-4 4 200,3 0-1293,4 0 1298,-1 0 6,3 0 17,-2 0 17,-1 3-531,-3-1 558,-4 3-260,-6 1 255,-4 2 166,-6 2-172,-5 1 1210,-4 2-1181,-2 4 626,-2 2-621,0 6 341,-2 2-340,0 3-1,-3 5-6,0 2 7,-1 3-7,-2 3-718,0 2 713,-2 3 0,-2 1-17,-2 4-6,-2 1-10,0 4-1,-2 0-22,2 1-1172,0 0 1166,3 0-10,2-2 4,4-1 1,2-3-63,3-5 35,3-3 45,4 4-12,1-11 12,3 3-1,-3-16 18,-1-2 33,-1-5 661,-1-2-622,0-2 1235,0-1-1268,0-3 52,0-2-97,0-3-17,1-3 0,-2-2-11,0-2 11,-2-15-28,0 5-22,-1-14 33,0 7 0,0-4-5,0-3 16,2-3-710,2-2 694,4-2 0,4-1 10,2 1-4,3 1-1667,0 5 1655,2 1-1037,8-6 1037,-6 14-130,5-6 119,-11 18 11,-2 3 478,-1 5-478,-3 3 11,-2 5-5,-1 1 1520,-2 8-1526,-2 4 11,-1 8-5,-1 6-1,-3 5 7,-2 6-1991,-5 4 1979,-3 4 0,-3 3-101,-2 1 90,-1 2 11,-2 1 0,0-1-405,1-1 416,-1-4-11,2-2 0,1-4 6,3-3-6,2-5 0,2-5 11,3-4 34,-1-1 11,3-9 3104,1-1-3064,3-7 313,1-3-348,1-4 600,-1-3-639,1-5 17,-1-15-33,1 2-6,2-11-6,4-15 40,1-12-26,-2 19 1,0-1-620,-1 7 1,-1 2 607,-1 0 1,1 1 18,-2-12 1,0-10-11,-3 19-1,0-3 1,-2 23 0,0 6-6,1 5-12,0 4 7,-4 9 5,1 4-23,-4 10 29,0 4-6,-3 5 6,-1 5 16,-1 6-5,0 1-6,4-8 0,0 1 729,-6 17-743,6-16 1,1-2-1094,-3 12 1090,2-1-10,2-4 4,1 9 18,4-17-2863,1 4 2851,3-18 12,2-4 11,3-5 306,0-4-283,3-7 772,0-5-801,1-6-16,3-6-1,1-3 6,2-6 0,1-3 0,1-5 6,0-5-1,2-5-1956,-1-4 1962,1-4-1251,-1-3 1235,1-1-1,-3 2 6,-2 5 11,-3 8 12,-4 7 10,-2 9-16,-3 5 11,-2 8-11,0 2 1830,0 7-1847,-2 7 2190,-2 5-2201,-1 10 17,-3 5 5,-1 6 0,-2 6-22,-1 5 2191,-1 3-2185,0 4-1,2 1 1,1 2 7,3-18 1,0 0-3,-2 19 0,1-1-11,3 1-6,2-3-22,1-3-45,3-4-78,3-5-180,2-4-4638,15 10 4980,-7-17 0,4 1 0,-12-19 0</inkml:trace>
  <inkml:trace contextRef="#ctx0" brushRef="#br0" timeOffset="214395">22479 13937 11691,'-40'-11'1056,"0"1"1,3 1 0,9 0 922,22 1-1536,2 0-90,2-1 1083,7-7-1173,0 6-44,7-6-18,1 7-27,6 1-23,5 1-22,10-1-17,7 1-504,-3 2 1,3 0 413,-8 1 1,2 0-20,7 0 1,4-1 0,-3 2-15,-2-1 0,1 2-14,3-1 1,4 0 0,-4 0-7,-5 2 0,-1-1-17,9 1 1,-1-1-98,9 2-91,-7-1-206,-9 1 525,-9 0-1001,-9 1-181,-9 1-233,-7 2-321,-8 0-3516,-14 5 5169,-4-2 0,3 0 0,4-2 0</inkml:trace>
  <inkml:trace contextRef="#ctx0" brushRef="#br0" timeOffset="214868">22920 13809 20436,'-41'-11'381,"1"1"0,3 0 0,9 7-1,21 15-5653,0 6 5654,-1 6 1756,-4 22-1812,3-7 4,-2 16-105,5-11-28,2 2-520,2 3 492,3-3 0,3 2-76,0-9 1,0 0-46,1 9 1,0-1 25,4 14 0,-6-23 0,0-4 2811,-3 8-2823,0-14-10,-1 6 38,-3-11-49,0-8 21,-3 2-16,4-11 11,0-1-11,0-4 1110,2-2-1133,-2-4 824,1-2-846,-1-5 6,1-4-6,1-3 0,0-19 0,1 5 5,-1-16 9,1 17 0,1 0-956,0-21 950,0 16 1,1-1 7,-1-18-16,0-3 0,0 0 6,-1-1 0,0 2-1,0 1 1,0 1-1198,-1 5 1192,0 3 0,-2 7 0,1 7 5,0 9-10,-2 3 5,2 11 0,0 3 836,2 8-825,0 5 1310,0 5-1304,0 20-12,0-1-5,-1 16 6,-2-4-751,0 4 745,-1 4 5,-2 3-3156,0 2 3151,-2 2-317,-1 0 306,-1 2-1494,1-2 1477,-2-1 11,2-2-86,-1-3 36,2-5-51,2-4-111,2-4 1911,2-5-2611,0-3-8902,5 2 8895,0-12 1,0-2 0,-1-12 0</inkml:trace>
  <inkml:trace contextRef="#ctx0" brushRef="#br0" timeOffset="216576">24045 13869 12690,'-53'-8'1807,"-1"0"0,5 1 1,13 1-1125,29 4-162,3 0-168,3 1-123,1 0-40,5-1 17,4 0 1,8 0-29,6-2-34,9 0-934,8 0 861,-3 0 1,3 1-51,-8-1 1,1 1-6,14 0 0,0-1 2,-11 1 1,-1 0-15,1 0 1,0 0-6,0 0 0,-1 0-1083,-1 0 1,0 0 1073,-1 0 1,-1 0-14,27-1 11,-6 0-17,-7 0-105,-9 2 60,-9 0 6,-8 1 16,-9 1 6,-6 0 689,-9 0-700,-6 1-23,-9 1 29,-6 0 0,-7 1 27,-4 0 1244,-4-2-1204,-1 0-6,0-1 12,1 0 10,2 0 86,4 0-41,-6 0-39,14 0 1,-5 1-1,15 1 11,2 1 17,0 1 6,0 1 134,-6 7-95,4 1 40,-4 6 10,6-1 23,1 3 11,0 3 12,1 3-18,2 5-22,0 2-28,2 5 308,1 23-403,2-13-28,3-16 0,0 0-12,2 12 12,1-13 0,0 0-6,2 16 6,2 10-12,-1-22 7,0-4-1,-2-5 0,-1-5 11,-1-4 12,-3-3 11,-1-5 22,-3-4 90,-4-2-90,2-5 870,-1-4-893,2-3-10,1-4-17,0-2-6,0-3 6,0-3 0,0-2-12,0-2 6,-1-4 1,-3-18 21,3 8-363,-2-15 375,4 13-12,2-2-5,1-1 12,2-1 32,3 2 40,3 2 40,3 4 4,4 5 7,2 4 122,10 0-161,-5 10-29,7 0-17,-8 13-11,1 2-5,0 5-12,1 4-4,-2 6-1,-1 6-12,-1 5 12,1 22-28,-4-7-17,-1 16-17,-6-14-16,-2 1-1185,-3 1 1105,0 0-430,0 18-140,1-13-611,2 12 1294,10-4 0,-8-31 0,6 8 0</inkml:trace>
  <inkml:trace contextRef="#ctx0" brushRef="#br0" timeOffset="217278">25570 14016 21999,'4'-5'443,"8"1"-331,23 4-17,5 0-22,-5 0 0,2-1-2232,23-1 2173,-21 1 0,3-1 8,2-2 1,-3 0 58,23-2-73,-24 1 1,-1 1 2,8-3-11,-5 0 0,-7 1-61,4-4-1,-22 3 1594,2-1-1649,-22 5 505,-5 0-528,-7 1 11,-5 1-1,-5 0-43,-16 1 134,8 0 16,-11 0-523,15 0 563,1 0 5,3 0 12,2 0 16,4 0-102,3 0 119,4 0 12,3-2 5,1 2 17,2-1-17,0 1 11,-1-1 0,0 1 1,-1 1 545,-1 2-394,-6 7 6,3 1-90,-3 5 38,3 0 18,1 3-1,0 3 1,0 4-23,-1 2-663,0 3 618,-1 3 6,0 2-40,-1 3-21,-1 3-18,0 3-61,0-1-1567,3-10 0,1 0 1556,-6 19-9,4-8 0,0 2-577,6-10 0,0-1 546,1-1 1,1 0-348,0 24 247,7-26-34,1-3-23,3-4 262,3-5-452,1-4 2400,2-4-6365,10-5 4761,-1-4 0,-3-2 0,-8-2 1</inkml:trace>
  <inkml:trace contextRef="#ctx0" brushRef="#br0" timeOffset="218019">27110 13974 19126,'-48'-5'705,"0"0"1,4 0 0,10 1-354,22 2-10,4 1-39,3-1-84,3 0-68,1 0-39,3-2-11,3 0 5,4-3 17,6 1-16,4-2-18,7-1 1,5 1 33,27-5-101,-9 4-823,-2 2 1,1-1 811,13 0 5,-19 3 1,-1 0-17,19-2 0,-1 3 0,-1 0-11,-4 1 0,-3 1-23,-6 1-16,-6 1-40,-8 0-134,-3 0 96,-13 0-12,-3 2-28,-15 0-303,-11 2 174,-2 0 1658,-9 1-1613,3 0 28,0-2 61,-2 1-72,-12-1 185,6 0-293,-8 0 354,10-1 0,0-1 6,1 0 5,1-1 12,1 0 16,0 0 18,0-1 4,1-2 156,-8-4-32,9 1 56,-3-3 28,11 3 34,4 0 5,3 0 297,3-1-353,2 3 298,2 0-371,1 2 222,0 1-283,0 6 39,0 2 11,0 8 0,0 3-5,1 5-23,-1 4-10,-2 3-7,-3 5-11,-3 4-17,0-7 1,-1 2-1771,-7 19 1695,5-17 0,0 1 8,-5 14-1055,2 0 1044,2-2-17,3-2 17,4 14-23,3-16-10,5 9-23,2-20-51,3-4-66,1-2-152,0-4-1664,8-1-1517,-3-9 3478,6-3 0,-11-8 0,0-2 0</inkml:trace>
  <inkml:trace contextRef="#ctx0" brushRef="#br0" timeOffset="218735">28558 13917 18716,'-42'-12'493,"0"0"0,4 1 1,9 2-231,20 5-45,5 2-44,1 0-57,2 1-22,2-1 1,3-1 16,3 0 39,6-3 39,5 2 12,6-2 16,5 1-827,7 0 794,5-2-12,6 0-33,5 1-2390,3-2 2317,2 2-17,1 0-1245,-1 0 1245,-1 1-11,-4 0-16,-3 0-1,-4 1-16,-3 0-79,-7 0 73,-3 1-11,-5 0-11,-6 2-1,-4 0-10,-6 1-7,-5 0 487,-3 0-464,-12 1 12,-1 0-1,-10 1 2076,-2 0-2070,-2 0 11,-3 0-5,-1-2 1799,-1 1-1788,2-1 5,1 0 0,2 0-10,2 0-3233,2 0 3243,3 0 6,2 0-5,2 0-7,1 0 1,3 0 0,0 1-6,2-1 3398,1 2-3381,1 0 11,1 0 23,1 2 11,0 2 22,0 2 22,0 3 46,-1 2-1,1 3 17,-1 4 6,-1 3-11,0 3-12,-1 2-16,0 4-3404,-2 3 3381,-2 5-25,1-8 0,-1 1-1226,-6 19 1162,5-17 0,0 0-874,-5 15 879,0-2-636,2-1 619,1-2-16,2-1-6,3-4 0,2 0 1724,3-3-1780,1 0 1194,2-3-1351,0-4-230,0-3-413,2-6-1004,2-5-3774,1-5 5634,2-4 0,-3-4 0,0-1 0</inkml:trace>
  <inkml:trace contextRef="#ctx0" brushRef="#br0" timeOffset="219537">29855 13845 8315,'-8'-2'4095,"2"1"-2812,6 1-158,0 0-223,-60-12-185,35 8-420,-11-2 0,0 0 240,15 3-33,0 1-28,1-1-49,0 0-52,2-1-56,1 1 213,-3 1-330,6 0-34,-1 2-45,8 0-45,2 0 34,2 0 342,2 0-253,7 0-10,1 0 5,9 0 6,1-1 17,5-2-7,4-1 186,24-5-224,-7 2-249,-2 1 1,2 0 192,12 0-1177,-18 1 0,1 1 1148,16-2-5,0 0-11,-2-1-11,-1 0-1,-5-1 40,10-2-2568,-19 0 2495,5 0 17,-22 3 0,-4 1-6,-5 2 270,-1-1-276,-6 2 1543,-1-1-1576,-3 3 3364,0 0-3403,-1-1-6,-2 1 6,-2-2 5,-3 1 1,-2-1 5,-4 1 17,-11-1 11,4 1 5,-7 0-10,7 2-3376,2 0 3392,0 0-571,1 0 572,3 0-7,0 2 6,3 1 1,1 1-1,1 3 6,-1 1-12,0 4 18,-2 1-7,0 3 12,-2 4 0,-1 4 12,-2 3 45,-13 20-12,7-7-34,7-12 1,0 0 55,-7 13 3,7-8 0,0 0-20,-8 18-47,10-17 0,0 1-3,4-2 0,1 0-12,3 0 1,1 0-17,0 0 0,1-1 0,1 23 0,4-20-22,1-4 5,-1-2-67,0-3-84,0-3-140,0-5-1047,0-2-152,0-9 1061,2-1 446,2-9 0,-2 3 0,1-3 0</inkml:trace>
  <inkml:trace contextRef="#ctx0" brushRef="#br0" timeOffset="220426">30723 13901 16303,'-44'-23'457,"-1"1"1,1 1-1,5 5 659,12 11-948,3 2 629,6 0-657,10 1 412,2 2-468,2-1 706,0 1-740,2 0 364,0 0-364,-1 0 57,1 0-7,-1 0-32,1 0-17,0 0-1,0 0 1182,1 0-1176,4-1 17,0 0-39,3-1-6,-1-1-6,1 1-11,0 1 17,2-1 0,1 1 0,1 0-22,3 1 11,2-1-6,2 0-6,15 0 7,-6 0 21,32-1 6,-19 0-832,-1 1 0,0 0 805,10 0 16,15 0-232,-19 0 227,-3 0-12,-3-1 23,7-1-6,-13-1 16,9-2-16,-22 3 6,0-1 1594,-11 1-1544,-3 1 251,-1 0-274,-3 1-10,0-1-1,-1 0-22,0-1 11,-3-1-22,0 0-6,-2-1 12,0 1-1,-5-2 6,1 1 0,-3-1 0,3 2-11,-1 1 11,0 1 0,0 1 0,-1 0 0,2 1-11,-1 0-6,1 1 6,0 0 11,-1 3-11,1 1-1,0 1 12,-1 3 12,0 1-1,-2 2 11,1 4 1,-1 2-18,-1 2 18,0 3-7,1 2-4,-2 3-17,1 3 5,0 1-708,2 4 692,0 1 4,3 3-16,-1 2-22,2 1-29,-1 1-39,1 1-83,-1-1-102,0-1-162,0 0-190,0-2-274,-1-2-371,0-3-627,0-3 1899,-7 8 0,10-22 0,-5 4 0</inkml:trace>
  <inkml:trace contextRef="#ctx0" brushRef="#br0" timeOffset="220770">30787 13933 15659,'-1'-5'3814,"-1"2"353,2 3-3971,0-20 11,0 20 6,-1-12-6,-2 27-5,-4 4-17,-3 4-28,-3 4-12,-3 3-27,-2 3-3404,-3 3 3376,-1 1 0,0 2-197,1 0 191,1 1-23,2-2-576,1 0 566,4-1-12,1-2-6,3-2-16,3-3 0,1-3 0,3-2 28,1-3-86,2 5-48,2-8 2868,1 2-3206,1-10-130,1-4-1111,0-2-2606,1-3 4274,1-3 0,-3 1 0,-1-1 0</inkml:trace>
  <inkml:trace contextRef="#ctx0" brushRef="#br0" timeOffset="222672">31597 14039 19305,'-23'-56'420,"12"11"-6013,43 39 5638,5 1-12,6-1 533,4 0-555,5 2 449,3-1-460,-16 3 0,1-1-1844,21 0 1836,-21 2 0,-2 0-15,12 0 1822,-3 1-1889,-5 0 608,-6 2-938,-6 1-695,-5 2-1613,-8 1 2728,-4 0 0,-8-2 0,-2 0 0</inkml:trace>
  <inkml:trace contextRef="#ctx0" brushRef="#br0" timeOffset="223392">31935 13899 22201,'-4'6'1277,"-2"1"-1008,-8 21-17,-2-2-40,-3 2 130,-14 20-219,5-9-1094,4-3 0,-1 1 1055,-5 9-42,11-15 0,0-1 9,-8 13-514,2-1 507,1 0-564,2-3 548,3-2 17,2-3-368,4-4 363,2-1-18,4-5-1313,2-1 1331,1-5 717,3-2-746,0-4 500,1-4-495,0 0 356,0-4-299,0-1 3722,0-2-3739,2-11-61,0 1 27,5-21-11,0 7-409,3-12 398,2 6 0,0-3 0,4-4-240,1-4 242,-1 9 1,0-1-1435,8-18 1443,-7 17 0,1-1-6,0-1 1,0 2-6,8-17 0,-8 17 0,-1 2 144,4-9-138,-3 5-17,-3 2 16,-2 7 12,-2-3-6,-5 11 186,-1 0-202,-4 12 1481,0 4-1493,-1 1 249,0 8-232,0 2 11,-1 8-5,-1 1 5,-2 4 0,-2 6-17,-3 5-1091,-8 26 1091,2-9-5,5-15 0,-1-1 5,-4 16 6,0 1 6,0-3-4,5-15 1,0-1-3,-4 13 0,-3 10 6,7-25-590,-2 5 584,2-13 34,0 0-23,4-12 6,2-5 28,1-2 992,1-1-1003,1-3 654,1-2-665,5-20-12,-1 5 0,5-17-343,0 10 326,0-4-10,2-4 10,1-4-659,-1-4 682,2-4-6,1-1 1,-2-1 10,2 1-11,-4 4-5,0 5-23,-1 0 11,-4 15 12,-1 1-6,-3 15 320,-1 4-320,-2 7 688,-2 5-671,-3 7-17,-2 4-11,-1 6-682,-1 4 660,0 3-23,1 3-51,1 2-453,0 23-17,5-13 129,1-17 0,2 0-2096,3 13-491,2 0-6796,1-7 9278,2-5 1,-3-16-1,-2-7 1</inkml:trace>
  <inkml:trace contextRef="#ctx0" brushRef="#br0" timeOffset="224761">16966 820 26598,'-5'-8'-3982,"1"2"2791,4 6 7683,0 0-4825,-57-19-1353,40 24 1359,-42-11-1160,56 30-1351,2 2 1642,0-1-87,4-1-2006,1-1-165,5-2 264,1-3-1369,3-1 1108,2-3 1101,4-3 531,3-2 322,2-3 605,4-3 323,2-2 536,4-3 1136,4-4-3103,3-4 0,5-4 0,5-3 0,5-5 0,-24 10 0,0-1 0,2-1 0,1-1 0,2-1 0,1-1 0,2 0 0,1-2 0,2 0 0,1-1 0,1-2 0,2 1 0,3-2 0,1 0 0,2-1 0,0 0 0,5-1 0,0 1 0,-18 8 0,0 0 0,0 0-96,1 0 1,-1 1-1,4 0-352,14-5 1,3 0 0,-2 1 408,-15 5 1,-2 1 0,5 0-185,-1 2 1,6-2 0,2 1 0,-3 1 0,-6 2-168,15-1 1,-4 1 66,0 1 1,3 0-1,-9 3-288,-14 6 0,-6 2-682,26 6-175,-12 9-314,-11 6 393,-9 8-2935,-10 8-5507,-7-1 9995,-5-2 1,-2-17 0,0-8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4T05:54:38.92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27058 1830 20033,'3'-6'2874,"-1"1"-5465,-2 5 2652,27-33 1005,-21 33-982,21-21-1246,-27 46 1212,-2 5-1457,-2 4 1413,-4 5 0,-2 2-79,-2 2-656,0-1 376,1 1-181,3 18-815,3-17 739,6 12-9221,12-14 9145,-3-16 0,3-3 1,-10-17-1</inkml:trace>
  <inkml:trace contextRef="#ctx0" brushRef="#br0" timeOffset="433">27264 1292 18214,'-48'-14'742,"1"1"1,2 0 0,5 4-295,-2 10-49,-2 4-686,-3 7 639,11 2 1,-1 4-70,-5 8 0,-1 2-188,0 1 0,1 1-657,-2 6 1,4 0 617,11-7 0,0 2 25,-9 15 0,0 3-50,11-10 0,0 0-3,-6 12 0,3 0-11,12-15 0,2 1 2,-3 11 1,4 3-20,4 0 0,2-1-23,0-1 1,3 0 2,6-6 1,4-2 94,11 9-131,11-3 5,0-20 1,8-1-804,2-7 1,6-2 0,2-2 813,3 0 1,3-2 0,0-2-124,1 1 0,2-2 0,0-4 127,5-6 1,2-4 0,-6-2 24,-2 0 0,-2-3 5,-7 0 0,1-1 1,-1-2-364,16-12 0,-5-2 386,-14 6 0,-1-3 5,1-4 1,1-5-1,-6 2-419,-5 0 1,-4 0 401,9-12 1,-4-2 327,-12 11 1,-2-1-331,0-1 0,-2-1 72,-1-1 0,-1 0-73,-1-1 1,-1 1 0,-2 0 0,-2 0 13,-1-12 1,-3 0-14,-4 13 0,-2 1 8,-1-7 0,-5 0-11,-11 7 0,-5 4-256,-16-13 228,11 18 0,-2 3-112,-19 2-46,-2 6-614,-1 6-599,-1 6 1399,-7 3 0,30 0 0,0 1 0</inkml:trace>
  <inkml:trace contextRef="#ctx0" brushRef="#br0" timeOffset="972">26569 2659 16208,'0'-4'3797,"0"1"1557,0 3-5297,4-36 27,-3 29 28,0-26 17,-6 40 145,-14 11-184,-1 1-887,-13 11 875,1-2-27,-3 4-18,-3 1-10,-2 3-23,-2 0-6,2 1 12,0-2-40,4 1-61,2-2-112,4 0-230,4-1-353,2-2-4536,-3 10 5326,8-8 0,3-7 0,9-13 0</inkml:trace>
  <inkml:trace contextRef="#ctx0" brushRef="#br0" timeOffset="1665">25805 3383 24603,'10'-25'90,"-1"5"-45,-9 21-6,0 0-17,2 1 12,-2 1 0,1 0-6,-1-1 22,1 1 0,-1 0 6,1-1 124,-1 2-63,-1-1 13,0 2-7,-1-2-28,-3 1-11,0 0 28,-6 2-73,1-2 0,-4 1-5,4-3 5,0-1 12,2-1 5,0 0 11,2 0-6,1-3-10,0-2-12,1-3 0,0-2-11,1-2 6,-1-10 5,2-7-33,0 0 16,4-1 12,0 10-12,2 1 6,0 2-17,0 3-11,0 2-17,1 3 23,0 2-6,1 3-6,0 1 12,2 3-6,0 1-11,2 3 11,1 3 0,1 3-11,2 4 11,-1 3-6,1 3 0,-1 2 6,-2 3-5,-2 3-6,-4 1-1,-2 2-21,-7 1-884,-4 2 894,-9 2-1555,-1-7 1,-3 0 1532,-16 15 22,10-13 1,-1-2-348,-16 10 342,-1-5 28,2-4 6,3-4 16,3-4-11,5-4-5,6-6 5,4-5 6,5-4-6,6-3 0,3-3 572,3-2-572,3-10 3213,5 2-3230,10-14 18,1 9-29,10-7 11,-5 10 519,2 0-513,11 0 0,-7 5 0,9 0-28,-10 7-3381,0 2 3376,1 0-788,12 5 687,-6-1-314,9 3 84,-10 0-241,3-1-302,2 0-460,2-1-1170,1-1 2537,4-1 0,-20-1 0,-1 0 0</inkml:trace>
  <inkml:trace contextRef="#ctx0" brushRef="#br0" timeOffset="2086">26248 2972 19504,'-56'-28'454,"1"1"0,3 1 0,6 7-118,5 14-40,-3 3-44,-2 4-28,-4 5-1344,-2 5 1288,-3 6-22,-1 6-96,27-10 0,0 2-2,-1 2 0,0 1-6,-1 2 0,0 2-9,-1 2 1,0 1-12,-1 2 1,0 1-496,-1 2 0,1 0 481,0 2 1,0 1-4,2 1 1,0 0 5,2 1 0,1-1-328,2 1 0,2 0 322,1-1 1,2 1-6,3-3 0,2 1-752,2-1 0,3-1 764,-4 29-18,9-5 429,12-3-440,8-5 708,12-4-713,9-5 5,7-6-22,8-5 5,6-5 14,-26-13 1,3-2-18,18 1 1,3-3 249,-11-2 0,0-1-230,16-2 1,0-2-10,-14-3 1,-2-1 11,2-3 0,0-2-6,1-2 1,-1-2 5,1-1 0,-1-2 11,-1-1 1,-1-1-4,-1-2 0,-1-1 9,-2-1 0,-1-1 623,-3 0 1,-2-1-625,-2-1 1,-2-1 2,-2 0 1,-3-2 2,-1 0 1,-3-1-4,-2-1 1,-2-1 2,-1 1 1,-2-2-15,-2 2 1,-2-1 10,-1 0 1,-1 1 5,-1-29 12,-3 5 16,-10 5-28,-6 7-687,-9 3 682,-8 5-1680,-5 3 1674,-6 5-11,-4 2 561,-1 4-794,12 10 1,1 1-446,-16-4 103,17 6 1,2 1-2053,-9 0-7174,5 1 9812,8 3 0,11 1 0,8 2 0</inkml:trace>
  <inkml:trace contextRef="#ctx0" brushRef="#br0" timeOffset="2766">27321 2489 10825,'-4'-2'4374,"0"1"2958,4 1-7080,-30-17-140,22 13-61,-22-12 206,33 21-77,2 0-1,4 5-6,3 0-33,3 4-11,3 2-22,2 4 44,15 12-112,-6-5-784,11 9 767,-11-9 23,18 11-17,-8-9-17,-12-11 1,0 0 4,16 6-4,3-2-12,-2-3 0,0-1-34,12 3-11,-13-5 0,-1-1-800,9 0-454,-17-4-2371,4 0 3670,-16-4 0,-10-4 0,-2 1 0</inkml:trace>
  <inkml:trace contextRef="#ctx0" brushRef="#br0" timeOffset="3387">27799 3330 21399,'24'-46'437,"1"-1"0,-6 7 1,1 7-293,14 10-27,-8 8-6,0 3-450,1 1 400,-1 2-1,1 2-10,0 4-18,0 0-5,0 3 6,13 6-28,-11 0 138,9 7-144,-5 7-11,-8-3 64,4 8-98,-9 0 34,-8-4 0,-2 6 11,-11 0 16,-5-7 7,-6 6 5,-4-10-746,-3-2 757,-2 0 6,-1-2 27,-2 0 1,1-3 17,1-2 22,0 0-3061,4-4 3094,2 0 6,3-3 1,3-1-29,1-2 6,3-1 645,1-2-651,1 0-6,2 0-27,0-1 3369,2 1-3408,0-1 16,6-3-50,1 3-12,6-3 35,13 3-29,-3 2-22,24 1 11,-15 3 0,12 4 0,-13 2-17,15 11 12,-12-2-2,8 8 14,-9 5-25,-10-5-311,1 9 313,-14-10 4,-4-1-21,-6 2-23,-7-2-202,-21 9 73,0-7-123,-17 4-806,-11-3 212,12-8-1133,-14 2-115,20-10-1878,1-2 3313,-1-3 0,17 0 0,3-2 0</inkml:trace>
  <inkml:trace contextRef="#ctx0" brushRef="#br0" timeOffset="3832">28308 2774 14307,'-50'-15'741,"0"-1"0,2 2 1,5 3-1361,-7 6 989,-5 3-40,-4 3-5,-4 3-959,30-1 0,-1 2 774,1 1 1,-1 2-7,0 1 1,0 1 327,0 0 1,1 2-365,1 2 0,0 0-20,2 1 0,0 1-73,2 2 1,2 0 78,-23 21-6,8 4-16,7 2-6,6 3-9,16-12 1,2 2-9,-1 21-22,7-19 0,4 0 39,7 20-37,0-28 1,1 0-3,2 0 0,2 1-3,2 0 0,1 1-17,2-2 0,1 0 0,3 0 1,1-1-12,2-1 0,2-2 20,3 0 0,1-2-43,2 0 1,2-2-6,2-2 0,2 0 363,1-2 1,1-1-359,1-1 1,2-2 5,0-1 0,0-1-735,1-2 1,0-2 745,0-1 1,1-2 16,-2-1 1,1-2 50,-2-2 1,0-1-44,0-2 1,-2-2 0,-1-2 0,0-2 36,-3-2 0,0-2-20,-2-1 0,-2-2 6,-2 0 0,-2-2 51,23-17 5,-8-4-11,-7-4 5,-7-4-28,-6-5-10,-4-5-21,-10 10 1,-1 0-15,-2 9 1,-2 0-1,1-10 1,-1 0 0,-8-15 11,-6 7-1,-10 4-10,-9 6 0,-8 5 595,-9 4-601,5 14 0,-2 2 5,9 5 1,-1 1-26,-13-3 1,-1 2-20,13 6 0,2 2-48,0 0 0,-1 1-507,-12 0 1,0 0-259,13 3 1,0 0 851,-13 0 0,4 1 0,11 1 0,3 0 0</inkml:trace>
  <inkml:trace contextRef="#ctx0" brushRef="#br0" timeOffset="4772">25973 2943 13082,'-3'-56'2242,"0"1"1,1 4-1,1 8-1570,4 16-118,0 2-55,0 5 386,0-4-537,0 8-74,0-1-78,-2 8-50,1 2-46,-1 2-32,0 2-24,0 1 12,0 2 0,0 3 45,1 2 22,-1 6 6,1 5-11,-1 4-12,-1 5-27,-1 4-12,-1 3-11,-3 1-3086,0 0 3063,0-1-5,1-2-5,2-4-12,1-2 17,1-4-6,2-4 45,6 3-16,0-7 33,8 0 3075,0-6-3070,5-4-10,5-1-23,6-2-17,4-3-17,5-2-296,3-2 291,1-2-11,0 0-12,-1 0 1,13-5-57,0 0-61,-3 1-1822,-8 1 1385,-18 5-3293,11-2 3853,-7 2 0,-6 1 0,-11 4 0</inkml:trace>
  <inkml:trace contextRef="#ctx0" brushRef="#br0" timeOffset="5653">27929 2591 8382,'-1'-3'5277,"0"0"2783,1 3-7713,-58-49-27,41 35-40,-16-13 0,3 3 22,25 22-229,2 1-28,1 0-17,2 1-17,0 6 11,1-1-10,1 7 16,6 7-6,0-3-16,5 7 10,-2-5-4,1 0-7,0 1 6,-1 1 17,-2 0-11,-1 0 17,-3-1 11,-2 1-1,-3-1 12,-3 0 12,-3-2 4,-4 0 1,-4-1 11,-3-1-11,-2 1-11,-4-2-1,-2 1 6,-3 0 34,-18 7-28,-6 1-1285,0-1 1234,4-2 6,19-7-888,4-2 860,4-1-515,4-2 465,4-1-264,5-2-128,4-1 549,1-2-2852,6 0 2977,4-2 1,-2 0 0,2 0 0</inkml:trace>
  <inkml:trace contextRef="#ctx0" brushRef="#br0" timeOffset="7201">27701 2212 18576,'1'-5'656,"11"0"-532,35 1-1773,13 0 0,4 0 1671,-22 1 1,1 0-510,4 0 1,3 0-1,-4 1 501,-3-1 0,-3 1-6,2 0 1,0 0-12,0 0 0,-1 0 0,-1-1 1,1 1-10,-2 0 1,0-1 79,-2 1 0,0-1-149,-2 1 0,0-1-183,-1 1 1,-1 0-1176,30-3-2236,-4 1 3221,1 0 1,-28 1-1,-4 1 1</inkml:trace>
  <inkml:trace contextRef="#ctx0" brushRef="#br0" timeOffset="7892">29452 2117 21577,'10'-62'387,"-1"17"-46,-11 57-217,-4 14-1,-2-4-28,-6 11-17,2-7-4585,-1 0 4546,-2 0 1283,3 0-1299,0-1-18,4-2 1,2-1 923,4-2-923,1-2 5,5-3 11,1-2 240,6-2-245,2-3 22,4-2 6,2-3 3331,2-1-3325,2-3 187,1-2-199,1-3 12,1-2 72,9-8-62,-8 2-868,7-4 880,-11 2-34,-2 2-5,-1-1-38,-1 0 54,7-2-11,-8 5 6,4 0-6,-11 6-5,-3 3-12,-3 2 855,-1 0-848,-3 2 40,0 3-41,-2 3 16,-2 4-10,0 2-6,-3 2-6,-4 12-22,3-5 0,-4 8-5,5-8-18,0-1-38,3 2-12,1-1-23,1 0-38,2 0-68,4-1-61,2 0-67,5-2-79,1-2-62,3-2-150,1-3-164,2-4-324,1-2-610,2-3-5708,14-2 6579,-5-4 0,-3 3 0,-13-3 0</inkml:trace>
  <inkml:trace contextRef="#ctx0" brushRef="#br0" timeOffset="8326">30237 2033 8500,'-4'-9'4224,"0"2"-3031,4 7-208,-55-72-3262,25 41 2792,-8-14 0,-1 1 449,-1 14-118,-3 2-247,-3 3-16,-3 3-35,-2 4-77,0 2-62,-2 5-57,2 3-49,14 6 0,0 1-74,-19 4 318,21-1 0,-1 4-368,-11 13 0,2 4-131,16-8 0,1 2 41,-18 11 0,4 2-16,-1 11-22,3 5-23,4 1-1361,4 3 1345,5 1-1,5 3 931,6 2-953,6 1-12,4 1-5,6 1 6,7-1-17,7 0-1,9-2-1516,7-2 1517,-12-27 0,3 0-6,1-2 0,2 0-877,4-1 0,1-1 860,1-1 1,4-1-104,18 4 0,4-2-15,-15-8 1,0-3-1,1 1 157,-1-1 1,1-1 0,-1-1 16,19 0 1,-3-4 16,-18-3 0,-2-3 6,0-2 0,-1-2-1,-1-1 1,-1-2 11,-2-1 0,0-2 39,9-6 1,-2-2-39,16-12 4,-22 9 1,-2-2 28,1-15-6,-3-4-6,-6-4-11,-2-4-5,-4-2 458,-3-3-469,-2-2 655,-5 0-644,-3 2 0,-8 2 355,-6 4-321,-8 5 139,-6 4-185,-7 4-11,-4 3-27,-6 3-12,7 13 0,-2 0-62,-21-5 6,20 9 0,-2 2-373,1 3 0,0 2-1119,-1 2 0,0 1-844,1 0 0,0 1 2420,0 4 0,4 0 0,9 0 0,0 3 0</inkml:trace>
  <inkml:trace contextRef="#ctx0" brushRef="#br0" timeOffset="8751">28797 1888 24335,'-34'-19'14,"1"-1"0,-20-9-3,57 34 17,2 3-17,3 3 11,3 3 6,4 2-5,4 3-1,2 0-5,2 1-67,12 9-1139,-8-6 1161,5 6 39,-13-9-11,-2 0 11,-4-1-5,-2 0-34,-3 0 39,-3 0 1,-3-1 16,-1 2 0,-4-1 0,-3 1 5,-5 0 12,-3 0 0,-5 0 926,-2-1-943,-3 0-56,-2-1-22,-1-1-3332,1 0 3124,0-1-240,4-1-476,3-1-1289,6-1 2263,2-2 0,6-4 0,2-2 0</inkml:trace>
  <inkml:trace contextRef="#ctx0" brushRef="#br0" timeOffset="10317">27753 3992 19647,'13'-42'1495,"0"7"-1154,-11 31-27,0 0-34,0 3 757,-2 0-908,-1 6 5,-2 0-11,-3 5-11,0 1-5,-2 1-7,-1 2-4,-1 2 10,-2 2 17,-2 2 0,-2 3 6,-3 2 6,-3 4-973,-3 1 961,-2 3-22,-2 1-23,-1 1-5,0 1 0,1 0-23,1 0 6,2-1 0,1-2-22,2-1 16,2-4-335,2-1 330,2-4-11,3-1-40,-1-3 40,2-1-12,-1-2 0,1-1 6,1 0-11,0-2-11,0 1 5,1-3 919,0 1-919,1-1 357,2-1-391,1-1-49,0-1-85,2-1-186,2-1-447,1-2-4934,2 0 5724,4-3 0,-2 0 0,2-1 0</inkml:trace>
  <inkml:trace contextRef="#ctx0" brushRef="#br0" timeOffset="11288">27354 5035 18934,'-52'-35'257,"6"7"582,27 27-777,-3 0 600,-14 1-600,7 1 5,-11 1 12,11 2-6,2 0 6,2 0 271,1 1-288,5-1 5,2 0-5,4 0-12,2 0-5,3-1-6,2 1-5,2-1 16,1 1 655,0 1-621,0 1 205,1 2-221,-1 1 16,0 3 0,1 0-23,-1 3 12,1 0-3415,-1 1 3387,2 1-6,-1 1 40,0 8-40,0-5 6,0 5 5,-1-8 1,0 0-1,-1-1 17,-2-1 0,0-1 12,-2-1-1,1-1-11,-2-2-16,0 0 10,0-3 12,1 0-6,2-2 40,0-2-6,2-1 3419,2-1-3357,0-1 554,2-1-526,0-5-135,2 1-17,1-5-17,2 0 1,2-2-7,2-1-4,2 0-35,2-2 46,10-4-18,-4 4 23,8-2-33,2 6 10,-7 4 12,8 1-17,-10 4 0,-1 2 0,0 3-11,-2 3 5,0 4 6,-1 3-5,-2 1-12,-1 2-6,-1 1-5,-3-1 6,-2 2-17,-3-1 28,-2 3-6,-4-1-22,-2 2 27,-5 0-3447,-4 0 3375,-4 1-1580,-1-2 1523,-2 0-250,-2-2-80,-7 5 91,5-7-119,-5 2-150,11-9 2254,2-3-1605,-8-3 0,15-3 0,-5-1 0</inkml:trace>
  <inkml:trace contextRef="#ctx0" brushRef="#br0" timeOffset="11751">27215 4877 13438,'-50'-28'903,"0"0"1,8 3 0,4 6-439,2 11-62,9 5 1390,-15 3-1552,7 4-6,-14 5-2999,10 4 2982,-4 6-22,-4 4 526,-2 5-543,11-4 0,-1 3-56,0 3 1,0 3-138,7-5 0,0 2 0,3-1 39,-5 7 1,3 1-422,5-1 1,4-1 440,-1 16-6,6 1 1305,7-1-1299,5-1-1686,7-2 1674,6 0 1,8-1 437,5-1-427,-1-15 1,3 0 6,16 13 285,-13-16 0,4-3-302,5-4 0,2-4-12,-8-4 0,1-1-8,11 2 0,2-3 2,3-3 1,-1-4-12,-8 0 1,-1-2 2,12 0 1,0-2-1,-13-3 1,-1-1 564,1-1 1,0-1-560,1-3 0,-1 0 3,2-1 0,-1-2-999,0 0 1,-1-1 1006,0-1 0,-1 0 17,-2-1 0,-1-2-224,-1 1 0,-2-2 241,-1 0 0,-1-1 64,20-22-926,-6-1 864,-7-2 0,-14 12 1,-3-2 555,5-17-589,-10 18 0,-3 0 0,-4 0 0,-4 2-12,-4-15-4,-8-12-18,-25 9-28,1 15 9,10 12 0,-2 2-93,-7 3 1,0 3 1021,-20-6-1061,18 8 0,0 2-296,-14-1 645,2 3-192,7 4 0,2 2 0,5-1 0,-21 0 0</inkml:trace>
  <inkml:trace contextRef="#ctx0" brushRef="#br0" timeOffset="12161">26944 4425 16958,'0'-3'2291,"0"0"622,0 3-2717,21-13 22,-13 18 353,16 19-442,-21 7-22,-1 23-18,-4-20-5,0-1 51,-5 13-79,2-12-6,-1 8 40,5-6-29,3-11 1,4 4 11,4-12 95,14 1-84,-2-6 16,27 1-66,-13-9-23,19-2 6,-10-5-1515,5-1 1487,3-4-34,1-1-45,0 0-83,-1-1-186,-3 1-369,-2-1-672,-7 2-2196,-6 1-5653,-8 0 9249,-9 2 0,-8 3 0,-6 0 0</inkml:trace>
  <inkml:trace contextRef="#ctx0" brushRef="#br0" timeOffset="13060">28826 3804 12545,'-4'0'2464,"0"0"2280,4 0-4363,-40 5 28,35-3-40,-26 5-72,48-5-39,5 1-57,8-1-33,5 0-22,-3-1 0,1-1-23,21 2-1237,-16-2 0,0 0 1209,19 1 6,3-1-17,0 0-6,-1 0-1329,-18-1 1,-1 0 1290,20 0-21,-22 0 1,-2-1-155,10 1 157,-3-1-27,-4 0-377,-2 2 365,-4-1-5,-3 1 22,-2 0 1377,-5 0-1422,-3 0 2965,-5 0-3133,-4 0-512,-4 2-502,-4 0-527,-1 1 1754,-2 2 0,0-3 0,0 0 0</inkml:trace>
  <inkml:trace contextRef="#ctx0" brushRef="#br0" timeOffset="13758">30179 4185 13512,'-59'-24'504,"8"9"1664,30 33-2028,-2 4-17,-1 2-11,0 3-28,-2 1-22,1 3-17,1 1-17,0 1 11,-5 18-28,9-12 619,-1 12-630,12-16 0,5-3-6,4 0 937,6-3-926,5 0-5,7-3 12,4 0 4,4-2 18,16 3-6,-7-8 118,22 0-51,-26-14 11,6-4 113,-8-9-96,-10 0 6,1-6-34,-12 4 2744,-6-6-2817,-5 5 502,-6-4-513,-6 5-5,-4 2-6,-3 1 16,-3 2-10,-2 2 0,-1 2-1,-1 1 12,1 1-2245,0 2 2233,2 2-662,2 1 634,3 2 12,2 0-23,4 0-22,3 0-33,3 1-29,2 0-61,3 1-84,2 0-157,3 0-224,3 0-315,5-1 2381,5 1-4408,5-2 2986,6 0 0,-11-4 0,0-1 0</inkml:trace>
  <inkml:trace contextRef="#ctx0" brushRef="#br0" timeOffset="14261">30426 3850 18671,'-55'-24'446,"0"1"0,8 2 0,6 5-222,0 15-737,9 5 664,-1 3-11,-1 7 5,-2 4-5,-2 5-3,8-2 1,0 3-71,6-4 1,-1 1-511,-20 20 1,1 1 478,16-14 0,1 1-662,-9 10 1,1 0 633,10-8 1,2-2 2,-1 3 0,1-1-3,1 1 1,0 0-6,2 1 0,1-1-3,1 1 0,1-1-3,1 0 0,2 0 0,1 0 0,2-1-8,-8 29 17,8-3-12,5-2-103,9-5 93,5-3 2,6-16 0,3-2-9,14 14 12,-7-16 0,2-3-6,20 7-33,9-4-455,-24-15 0,1-1 479,2-1 1,2-1-6,2-1 1,2-2 13,0-1 0,3-1 7,-2-3 1,4 0 0,-2-2 9,8-1 0,-1-1 9,-6-1 1,2 0-1,-3-2 8,3-4 0,-3-1-598,0-1 0,0-2 612,-3 0 0,1-3 27,11-8 1,0-3 343,-15 7 0,-1-3-367,0-3 1,2-4-1,-5 2-16,-5 0 1,-3 0 5,7-9 1,-2-1-234,-11 9 0,-3 1 227,-1-1 1,-1 0 5,-1 0 0,-2-1 20,6-30-345,-12 19 0,-2 0 384,-7-20-45,-1 25 0,-6 0 765,-9 4 1,-7 3-775,-6 1 1,-3 1-20,-1 1 1,-2 2-383,-2 3 0,-1 3 362,9 8 1,1 2-6,-2 0 0,1 1 201,-2 1 0,1 1-246,-1 1 0,0 1 821,0 1 0,0 1-882,-1 0 0,1 1-57,0 1 1,-2 1-687,-14 4 0,1 2-361,12-1 0,1 1 865,-16 6 1,5 0 0,12-2-1,4 1 1</inkml:trace>
  <inkml:trace contextRef="#ctx0" brushRef="#br0" timeOffset="14769">29704 3536 20681,'-27'-24'120,"0"0"0,-18-14-58,41 40 967,-4 3-1001,3 2 316,-1 3-327,4 0 39,3 7-11,4-2 168,4 4-163,6-3 40,15 7 449,-2-3-517,10 5 12,5-1-23,-11-6 23,16 14-826,-25-14 831,0 6 17,-14-6-304,-5-1 354,-6 3 12,-5 0 89,-16 13-123,-1-7-11,-11 9-12,5-10-288,0 2 260,-2-2-22,2 0 16,0-2-33,3 0-5,2-2-34,4 1-465,1 6-520,9-7-3093,3 4 3392,14-9 0,-4-7 0,5-2 1</inkml:trace>
  <inkml:trace contextRef="#ctx0" brushRef="#br0" timeOffset="23033">25711 4114 21461,'0'11'897,"2"0"-640,5-5-21,1 2-29,1 0-34,1 0-16,2 1-17,1 0 112,7 9-140,-2-3-5,7 8-12,-5-5-22,2 3-1,0 2-547,3 3 508,0 3 12,1 2-11,2 3-6,-1 0-848,3 1 848,-1 0-17,1 0-115,-3-6 1,1 3 108,-6-7 1,0 1-9,5 5 0,-1-1-2,7 10 10,-13-13-16,-1-2-17,8 8 11,-6-10-344,8 6 333,-9-11-17,2-2 686,1-1-977,0-3-314,0-1-166,0-2-1245,-2-1-3451,-2-3 5512,0 0 0,-10-3 0,-1 0 0</inkml:trace>
  <inkml:trace contextRef="#ctx0" brushRef="#br0" timeOffset="23608">26043 4982 15844,'-5'-3'3019,"1"1"2083,4 2-4990,-31-47-11,24 34-40,-23-34-16,31 46 34,2 1-40,0 0 6,1 2-6,0 1 17,1 3-3398,2 3 3381,0 1-5,2 2 0,0 1-6,2 2 11,0 0-6,2 0 35,9 4 16,5-1-34,1-1 17,2-5 0,-7-6 3404,2-4-3393,-1 0 1,3-2-6,-1-3 5,0-2-3391,1-3 3386,-1-2-60,0-1 60,0-1 22,-2-2-6,0 0 119,4-9-102,-7 7-5,3-7-6,-10 9-11,-2 1 0,-3 0 0,-1 1-6,-3 2 6,0 1 3341,-3 1-3375,0 2 106,-2 0-111,0 2-17,0 1-6,0 1-22,0 0-1630,0 1 0,0 1 1</inkml:trace>
  <inkml:trace contextRef="#ctx0" brushRef="#br0" timeOffset="34917">10214 1247 29514,'58'-4'478,"0"1"0,-3-1 1,-5 0-90,5-2-37,6 0-229,-30 3 1,2 0-46,1 0 0,0-1-32,2 1 1,0 0-31,1 0 0,2 0 48,-1 1 0,3 0 130,17-1 1,4 0-398,-19 1 1,1 0 0,-1 0-17,0 0 1,0 0 0,0 1-107,15-2 1,-3 1-13,-6 0 0,-3 1-176,-4-1 1,-2 0-42,0 1 0,-3-1-529,16 0-2023,-26 1 2603,-7 1 1045,-6-1-859,-4 1 40,-7-1 509,-1 1 608,-9 0-1205,-2 0-324,-10 1 20,-3 0 64,-5 1-55,-26 3 2524,7-1-2249,14-2 1,-1 1 118,-21 2-1126,-4 0 1451,-3 0-207,29-2 0,-1 0-6,0-1 0,-1 1-7,-1 0 1,0 0-1,-1 0 0,0-1-2,-2 1 1,0 0 4,0 0 0,0 0 1,-2 0 1,1 0 8,-1 0 1,1 0 176,-1 0 1,1 0 22,0-1 0,0 1 39,3 0 1,0 0-780,1-1 0,2 1 703,-26 2-23,10-1-49,9-1-90,11 0-90,9-1-134,8-1 6,6 0 1076,3-1-526,25 0-101,-2 0-17,24-1-34,-11-2 1,2 0-1341,26-2 1309,-17 1 1,1 0-3,-9 1 0,-1 0 0,1 1 0,1-1-6,0 0 1,0 1-4,-1-1 1,0 1-3,1-1 0,-1 1 2,-1 0 1,0 0-6,-1 0 0,0 0-9,-1 0 1,0 1 0,-1-1 0,0 1-40,30-2-22,-3 0-6,-2 0-27,-5 1-1,-5 0 1,-5 1 10,-6 1 651,-6-1-650,-7 1-28,-5 0 78,-7 0-28,-6 0 33,-3 0 2494,-15 0-2483,-1 2 24,-16 0 4,-3 3 12,-8 0 26,4-1 1,-3 1-7,8-2 0,-1 0 5,-14 1 0,0 0 22,10-1 1,1 0-831,-1 1 0,-1 0 884,-1 0 0,1 0 28,0 0 0,0 0 8,1 0 0,1 0 0,2-1 0,0 0 140,-6 2 1,1-1-2512,-11 1 2537,-3 1-416,33-4 298,9-2 323,6 1-407,5-1 1197,6-2-1209,5-1-22,7-2-16,8-2-12,7 1-25,-2 0 0,4 0-28,7 1 0,1 0 981,2 0 1,0-1-1016,2 2 1,-1 0-40,-12 2 0,-1 0-62,2 0 1,-1 0-124,0 1 1,0 0-376,1 0 1,-1 0-1590,-1 0 1,0 1 2235,4 0 0,-3 0 0,3 0 0,-3 0 0</inkml:trace>
  <inkml:trace contextRef="#ctx0" brushRef="#br0" timeOffset="37113">3483 2412 6937,'-5'1'2312,"1"0"1381,4-1-3213,0 7-62,7-5-73,5 5-34,10-6-64,6 0-763,6-1 644,7-1-51,7-1-32,6-1-2861,5-1 2831,-27 2 0,0 0-9,1 0 1,1 0-1,0 0 0,1 0 5,0 0 1,1 0-253,2 1 1,-1-1 251,1 0 1,0 0-408,2 1 0,-1-1 420,1 1 0,1 0-3,0-1 0,0 1 0,0 0 0,0 1-1,0-2 1,0 1 3,1 0 0,-1 0-1,1 0 1,-1 0 5,1-1 1,1 1-3,-1 0 0,1 0-30,0-1 0,1 0-446,-2 0 0,2 1 0,-1 0 541,6-1 0,0 1 123,14-1 1,0 0 474,-21 1 0,-3 0-573,-1 0 0,-1 0-19,-2 0 1,-2 0 38,27-1-158,-7-1-928,-11 1-2854,-7 2 3763,-8-1 0,-13 1 0,-4 0 0</inkml:trace>
  <inkml:trace contextRef="#ctx0" brushRef="#br0" timeOffset="38932">24172 10198 9878,'0'-6'3507,"0"1"-2516,0 5-140,-4-61-1029,2 41 494,0-15 0,-1 3 300,1 22 197,-1 3 200,1 1-693,0 2-124,0 2-106,2 1-28,-1 5 715,-1 1-693,0 4-11,0 2 22,-1 2-5,0 2-6,0 2 0,0 1 0,-1 3-11,-1 1 5,0 2-5,-1 1 5,-1 1 1,0 2 10,-1 2 12,-1 0-39,-1 2-424,-1 1 429,0 1-11,0 1-5,-2-1 5,1 1 22,-6 15-940,4-11 884,-3 13-5,6-15 5,1 1-11,0 1 1,1 3 10,0 1-5,0 2 11,1 0-11,1 4 13,2-12 1,0 0 3,-3 23-9,3-21 0,0 1 14,-1 16 6,-2 1-1049,1-1 1054,0 0 6,1 0-6,0 1-10,0 2 4,2 0-2,0-16 0,1 2-11,1-11 0,0 0 0,-1 12 0,0-1 3,1-12 0,0-2-6,-1 2 0,1-1-763,0 1 1,-1 0 762,1 0 0,0 1 2,0-2 1,-1 1-945,1 0 1,0 0 946,0 0 1,-1 0 2,1 0 1,0 0 86,0 0 1,0 1-91,-1-1 1,0 1-15,1 0 1,0 1-121,0 0 0,-1 0 129,1 0 0,0 0-3,0 0 1,-1 1 2,1-1 0,0 1-6,-1-1 0,1 0 0,0-2 1,-1 4 23,-1 4 1,-1 5 0,1-3-30,-1 0 0,1-1-8,-1 1 0,-1 4 1,1-5 4,0-6 0,0-2 11,-1 2 0,1 0 0,-1 0 1,0 1 2,0-1 0,0 1-3,-1-1 0,0 1-3,1-1 1,0 0-4,-1 0 1,1 0 2,-1-1 1,1 0-4,0-1 1,-1 1 19,-1 14 0,1 1-14,1-12 1,0 0-4,-1 11 1,1 1 5,1-15 0,2-1-6,-1 0 0,1 1 0,0 0 1,0 0-1,0 0 1,0 0-36,0 0 0,0 0 38,0-2 1,0 3 7,-1 12 1,-1 1-29,2-12 1,0 0 2,-1 11 1,0 1 7,0 0 1,0-1 856,1-11 0,0 1-855,0 4 1,0 3 0,-1-3-623,1-4 1,0-2 620,0 14 0,-1-1-9,2-15 1,0-2-465,1 1 1,-1 0 483,-1 29 11,1 0 594,1-2-628,0 0 1,0 1-17,1-1 11,0 2 22,0-2-319,1 2 302,0-2 12,-1-16 0,1 1 270,0-12 0,-1 1-276,1 10 0,-1-1 6,0 15 0,0-1 5,0-2 1,-1-1-29,-1 0-16,-2-1-18,0 0 7,0-1 1701,1-1-1679,0-1 11,1-2 0,-1-2-5,0 0-18,1-3-22,-1 0-39,0-2 363,-1-3-637,0-4-336,0-4-623,1-4-1601,0-3-6913,2-6 9649,0-5 0,1-5 1,0-5-1</inkml:trace>
  <inkml:trace contextRef="#ctx0" brushRef="#br0" timeOffset="40241">29722 10656 10791,'-4'0'3142,"1"0"1630,3 0-4592,-14-7-73,10 5-46,-10-5-27,14 7 100,-1 0-39,-2 3 23,1 1-6,-3 4-6,0 0 6,-1 3 40,0 2 10,-2 3 12,0 4-6,-1 1 50,-7 34-145,6-19-12,-4 26-1385,7-25 1385,1 2 12,1 1 0,-1 3 11,1 1-921,0 2 904,0 0 11,0 2 6,1-1 6,1 1-6,-1-2 2,2-11 1,-1 1 3,-1 19-694,2-18 1,-1-1 676,-1 18-6,1-14 1,0 1-32,1-10 1,-1 1-4,0 10 1,0 0 22,-3 18-11,2-16 0,0 2-26,0-12 1,0 1 8,-1 11 0,0 0 28,-2 16-10,2-16 1,-1 6 0,2-4-28,-1-6 1,1 0-598,-1 6 0,0 5 0,1-7 597,1-12 1,0-3 5,1 2 0,0 1-93,-1-1 0,0 0 96,1 1 0,0-1 227,0 0 1,-1 0-228,1 0 0,0 0-29,-1 0 0,0-1 26,1 0 0,-1 1 0,0-2 1,1 1-193,-3 15 0,1 1 186,1-12 1,0 1 0,-2 11 0,0 1 187,2-15 0,-1-1-185,0 1 1,0 1-273,1-2 0,-1 1 269,0 1 1,0-1-1,0 0 1,0 0-3,0 0 0,0-1-3,0 0 0,0 0 8,-1 13 0,-1-1-14,2-10 1,0 0-1,-2 11 1,1-1 14,-3 18 2,3-18 0,0 2-8,1-13 0,-1 1-3,0 11 0,-1 0 19,-2 16 6,0-1-16,0-1 5,1-19 0,0 0 0,-2 21-17,2-21 0,0-2 0,-3 14 0,3-14 1,0 1-1,-4 19-3,4-20 1,0 0 1767,-3 14-1754,0 0 6,0 0-797,3-15 0,-1 0 791,-3 19-8,3-19 0,0-1 665,-2 11-651,0-1-14,3-15 0,0 0-3,-4 17-14,1-9 1,1-1-1010,-2 7 995,-4 12-5,5-19-153,0-2 180,1 0 1521,0-2-1521,1-1-336,-1-3 336,1-1 23,0-1 0,1-1-22,-1-1-1,2-1 2296,-2 0-2301,2-2 923,0 0-923,-2 8 11,1-2 6,0-1-22,2-5 5,1-9 0,0-2 28,0-1 724,2-1-757,-2 0 605,2-2-611,-2 5 433,2-4-439,-2 5 17,0-2 0,2-3 6,-2 3-34,2-5 33,-1 3-10,2-2-18,-1 2-10,0-2-23,1-1-90,0 2-123,1 1-380,0 1-780,0 1-2928,2 2 4357,2 2 0,-2-7 0,2-1 0</inkml:trace>
  <inkml:trace contextRef="#ctx0" brushRef="#br0" timeOffset="47645">4870 15547 14090,'0'-4'3282,"-1"2"-61,1 2-3378,-4-28 174,4 26 50,-3-18 6,9 47-51,0-3 6,10 27-1674,-5-17 1657,4 10 6,2 1 5,-3-12-22,4 10 0,-4-17 0,0-2 17,-1-3-11,1-2 27,-1-4 6,0-2 23,-1-3 78,-1-4 1764,-2-1-1557,-1-3 1,-1-2 0,-2-4 72,4-12-247,-2 0-33,2-10 163,1-9-152,-3 6-424,4-12 413,-5 11-16,0-1-29,-1-2-6,0-1-38,0 1-3262,0 0 3234,0 1-1647,1 3 1630,2 4-17,0 3-34,0 5-5,2 3 43,5 1-161,-3 5-78,4 2-90,-4 5-129,1 2-213,1 3-285,1 3-521,1 4-8347,10 16 8835,-12-12 1,4 8 0,-15-19 0</inkml:trace>
  <inkml:trace contextRef="#ctx0" brushRef="#br0" timeOffset="48268">5853 15463 20761,'29'-13'-963,"-1"1"543,0 10-56,1 1-1525,1 0 1351,-1 2-134,-1 2 297,-3 2-505,-5 5 46,-3 1-417,-6 11 629,-5-3 45,-7 9 101,-7-5 34,-20 16 604,2-9-881,-14 9 1201,6-12 151,0-3 173,0-1 163,1-2 631,4-2-306,2-2-56,5-3-185,5-4-202,5-2-168,5-4-5,4-1 90,1-2 1828,2-1-1930,4 0 116,2 0-451,4-2-107,3-1-78,3-2-57,5-1-117,2-1-325,4 0-761,4-2-3676,3 0 4902,9-2 0,-30 8 0,-3 0 0</inkml:trace>
  <inkml:trace contextRef="#ctx0" brushRef="#br0" timeOffset="49350">6835 15161 15632,'18'-29'154,"0"1"0,9-15 959,-34 54-996,-4 1-16,-2 4-28,-5 0-112,-2 3 89,-3 0-11,-2 2 23,-2-1-12,-1 2 12,-3-1 6,0-1 22,0-1 22,1-3 39,1-3 62,4-3 55,3-3 357,4-4-261,5-1 533,3-2-589,3 0-39,2-1-29,3-1 328,0 0-400,2-1-39,0 0-44,0 1-63,0 1-5,2 5 11,2 2-6,2 6 6,1 3 11,0 4 12,1 5 5,-2 3 0,-1 6-17,-2 5-1466,-1 3 1449,-2 4-10,0 1-4,-1-13 0,0-1-13,0 18-6,-2 11 5,4-21-22,3-3 0,3-3-2938,6-3 2865,1-3-678,5-1 375,3-4-352,4-2-1002,5-3 1758,8-3 0,-17-7 0,-1-2 0</inkml:trace>
  <inkml:trace contextRef="#ctx0" brushRef="#br0" timeOffset="50642">21614 15052 18945,'-41'-10'1210,"9"3"-848,32 7 590,0 0-699,4 0-52,0 0-71,6 0-18,1 0-3,1 0-36,4 0-12,0 0-10,0 0 10,1 0-16,-1 0 5,-1 0 1,-1 0-1,-1 2 12,-1 0 22,0 1-23,1 1-5,-1 0-16,2 0-24,-1 2 24,0-1-1,1 1-6,-1 1-5,0 0-5,-1 0 5,-2 1 5,-1 2 29,-1 0-6,-2 3 22,-1 1 79,-1 12-84,-2-4 5,-1 11-300,-1-6 301,-1 3-18,0 4-22,-1 1-728,0 4 700,1 2 6,0 4-11,3 1-1,3 1-5,3 2 0,6 0 0,4 1-11,4 2-45,-2-16 0,2 2-31,1 0 1,0-1-527,1 1 0,-3-1 537,-2-5 1,-4-3-99,-5 6-229,-32 1 33,-10-13-555,1-9 0,-5-4-999,-23-2 0,-2-4-2992,15-1 1,0 0 4792,-17 0 0,5-2 0,15 0 0,18-1 0</inkml:trace>
  <inkml:trace contextRef="#ctx0" brushRef="#br0" timeOffset="57280">17261 3434 7095,'-50'2'943,"0"0"0,8-1 0,6 1-439,10-2 877,12 0-950,6 0 263,1 0-716,4 0 695,2 0-472,6 0 501,0 0-484,5 0 225,5 3-259,-2 0-10,6 2-22,-6-1-29,2 1-22,-2 0 5,1 1-22,0 0 0,0-1 0,0 0 112,7 1-95,-2-2 17,8 0 128,16-2-123,-3-2-11,4-3 0,3 0-1758,-13 1 1,1-1 1676,15-2 0,1 0-6,-8 1 0,-1 0-422,4 0 0,2 1 408,2-1 0,2 1-912,2-1 1,2 1 911,0 0 0,3 1 0,-1-1 0,3 1 1,-3 0-11,-11 0 1,-2 1 0,1 0 1,14-1 1,3 0 0,-4 1 7,5-1 1,-2 1-1,0-1 0,0 1 6,0-1 0,-1 1-694,-1-1 1,0 1 684,-3-1 1,2 0-7,-8 1 0,2-1 0,-2 0 166,6-1 0,1 1-161,1-1 1,5 1-1,-6-1 1,-7 1 1,-4 0-9,15-1 0,-2 0-17,-22 1 1,-1 0 10,-2 0 1,-1 0-12,29-2 6,-7 0 0,-6 0 0,-7 0 1134,5-2-1179,-18 2-12,5 0 7,-18 3 2103,-2 0-2115,0 1-28,1 0-55,2 0-108,3 0-189,2 1-969,3 1-706,1 2-4745,0 0 6873,-4-1 0,-10-1 0,-6-1 0</inkml:trace>
  <inkml:trace contextRef="#ctx0" brushRef="#br0" timeOffset="62917">7794 16673 17385,'-38'-23'857,"5"6"-149,23 22-501,0 1 613,0 4-641,-2 3-22,1 2-17,-2 4-22,1 3-12,1 3 308,1 1-336,-1 15-66,5-11-12,1 11 645,5-16-633,4-1-1,3-2 0,4-2-11,4-3 67,23 6-39,-10-12 11,19 2 12,-18-12 424,2-3-262,15-10-95,-13-1 22,10-9 33,-19 3 29,-3-2 251,0-11-240,-8 8-834,-1-9 783,-9 10-27,-1-1-23,-4 2-17,-1-1-11,-2 1-34,-4 1-16,-1 2-1,-1 0-16,-2 2 0,0 3 0,0 1-23,-2 2-22,-1 2-28,-1 1-61,-1 4-85,0 0-128,0 3-264,0 0-526,1 1-1233,1 3-6653,3 0 9006,4 3 0,3-3 0,4-2 0</inkml:trace>
  <inkml:trace contextRef="#ctx0" brushRef="#br0" timeOffset="63712">9940 16754 15586,'-3'-4'3798,"1"0"-964,2 4-2291,-17-67-3949,13 41 3638,-4-13 1,1 0 120,9 21 33,2 1 793,0 1-876,0 2-23,0 2-50,-2 3 1897,1 1-1982,-2 3 1193,1 2-1282,-2 2-28,0 0 11,0 6 23,0 10-23,0 2-17,-3 10-11,-1-2-5,-6 4-34,-2 1-3370,-1 3 3337,-2 1-79,0 0-123,1 2-258,2 1-912,5-1-319,3-1-3665,3-2 5417,6 2 0,-4-17 0,4-1 0</inkml:trace>
  <inkml:trace contextRef="#ctx0" brushRef="#br0" timeOffset="64626">12072 16657 11665,'-8'1'5147,"2"-1"-4200,6 0 2413,0 0-3281,-3-10-12,3 7-5,-3-7 16,3 10 314,0 0-224,-2 2-10,0 0-7,-2 2-17,0-2-16,0 0-6,-2 1 0,0-2-6,-2 0 17,0-1-11,0 0 17,-1-1-6,2-2 12,0-1 156,-1-6-73,1-3-139,1-2 50,3-6-73,3 5-34,4-5 23,16-8-40,-3 11 1,12-8-6,-8 14 11,0 1-5,1 2-12,1 2 6,0 3-17,12 5 12,-10 5-431,10 4 436,-15 3-6,0 2 1,-4 3-18,-4 2-5,-5 3-17,-3 3-22,-7 3-3249,-4 1 3232,-7 3-84,-20 17-486,12-22 0,-1-1 634,0 2 1,-2-2-286,0 0 0,1-3 293,-11 8 24,2-5 60,3-6 2409,3-5-2352,5-7 5,4-4 1618,0-6-1595,6-9 1370,3-2-1487,6-7 27,4 3-11,3-1 33,3 1-38,2 2-23,0 1 11,0 3 6,7 2-34,-3 4-11,7 1 6,-3 4-243,2 2 220,2 3-17,3 4-89,4 1-392,19 9-579,-7-4-1040,-2-2 1,1 1 2133,19 4 0,-10-3 0,-20-7 0</inkml:trace>
  <inkml:trace contextRef="#ctx0" brushRef="#br0" timeOffset="65344">14024 16508 18490,'21'-41'289,"0"-1"1,-1 3-1,-1 9 3,-1 21-46,4 1 573,0 1-617,3 0-40,-1 3-3887,1 1 3848,0 2-16,-2 3 882,0 1-916,-2 3-2072,-1 3 2027,-2 0-17,0 3-11,-2 1 0,-2 2-5,-1 1-12,-1 1-17,-3 0 1,-4 1 2256,-2-1-2240,-2 1-16,-3 0 5,-3 0 3403,-3-1-3381,-3-1 34,-1-1 12,-2-1 10,1-3 17,0 0 45,-1-4 45,1-1 67,0-2 56,2-2 34,1-1 251,-1-2-173,5-5-246,1 0-17,3-3-40,2 1-16,1 2-17,2-2-17,2 2 0,7 0-16,-2 3-12,5 0 0,-4 3-11,1 0 6,1 2-1,1 2 7,2 4-12,2 2-17,9 9 11,-3-2-11,5 6-5,-9-4-73,6 12 61,-11-8 1,3 7-1,-13-10 6,-3-2-34,-15 5 18,0-6-1,-12 4-50,3-9-34,-3-1-78,0 0-146,-1-3-319,1 1-628,2-2-1971,1-1-5702,3-2 8275,4 0 0,8-2 1,3-1-1</inkml:trace>
  <inkml:trace contextRef="#ctx0" brushRef="#br0" timeOffset="66009">16244 16474 16653,'11'-40'414,"1"0"1,-1 3-1,-3 11 1916,-7 22-2206,0 3 908,-1 0-954,0 8 29,0 1-12,0 10-17,-2 2-11,0 5-2393,-3 1 2360,-2 2-12,-1 0 867,-2 0-889,2 1 0,-1-3 0,2 1 0,2-3-17,2-1 0,1-4 6,2-3-6,3-2 17,2-4 23,2-3 3291,0-2-3242,9-2 254,-2-6-281,7-2 17,-1-6-17,3-3 16,3-2-754,1-2 766,2-2 16,-1-2 29,1 0 196,8-11-525,-11 9 385,5-7-5,-13 13-3037,-2 2 3031,-3 3-29,-2 2-28,-3 4 1,-2 2 422,-3 3-490,-1 0 326,-1 2-326,0 6 3387,-1 2-3404,-1 14-11,0-2-11,-2 8 6,0-5-17,-1 3 0,-1 1-29,1 2-77,0 0-107,1 2-280,1-1-505,0 2-1332,2 1-7490,0-5 9061,0-3 1,1-12 0,-1-6 0</inkml:trace>
  <inkml:trace contextRef="#ctx0" brushRef="#br0" timeOffset="66803">18381 16429 14353,'3'-4'4807,"-2"1"-920,-1 3-3837,15-22-5,-14 18 0,9-16-1,-18 25 46,-6 3-34,3-1 95,-15 7-89,10-8-1,-8 4 7,8-7 44,-9-2-45,7 0 0,-6-1 39,8 0 6,2-1 6,2-2 0,3-2-1,2-2-16,2 1-6,2-1-5,1 1-23,1 1 17,0 1-17,1 1 45,0 2-78,3 0-6,0 4-6,3 1-11,0 4-11,0 2 23,0 2-6,1 10 5,-4-4 6,-4 28-6,-4-21-3402,-6 16 3403,0-17-694,-2-1 676,0 0 7,0-2-7,-1-2 12,2-3-6,1-3 12,2-1-18,2-4 29,2-1 50,3-4 56,0-1 157,2-2 2925,4-8-3166,0 2 11,5-8 28,6-2-50,-3 4 1087,19-13-1110,-13 14-5,12-6 0,-13 12 0,0 0-12,1 3 1,-1 0-12,1 2 17,10 4-5,-7 2-12,7 6 23,-8 1-11,0 2-6,-2 1 11,0 2-22,-2 0 0,-3 1 5,-1-1-39,-4 11 0,-3-8-16,-6 9-29,-6-11-61,-5 0-34,-6-1-359,-4-2 332,-4 1-148,-4-1-1037,-1-4 0,-1 0-1650,-8 1-6784,-18 4 9741,35-14 0,11-2 0,6-1 0</inkml:trace>
  <inkml:trace contextRef="#ctx0" brushRef="#br0" timeOffset="67459">20312 16514 24273,'-41'-19'166,"0"1"0,-1 4 0,7 10-98,13 24-1344,-7 7 1326,8-2 6,-8 16-45,8-9 1,-5 13-7,12-12 1,3 0-17,4 1-1,4 0 1,3 0 0,4-2 401,5-3-407,7-1 0,3-2-236,5-2 276,3-3-18,1-3 1,-1-2 11,-1-5 27,-3-4 52,-2-3 44,-5-3 40,-2-4 21,-3-3 18,-2-3 644,-2-2-672,-1 0-18,-2-1-55,-2 1 482,0-2-533,-2 0 11,-3-1-55,-1 1 16,-4-1 0,-1 1-28,-2 2 40,-1 1-34,-2 2-17,-2 2-28,-13 2-17,3 2-919,-11 2 701,5 4-292,-4 2-700,-5 3 1255,2 1 0,2-1 0,3-1 0,-19 5 0</inkml:trace>
  <inkml:trace contextRef="#ctx0" brushRef="#br0" timeOffset="70026">7804 15489 19064,'1'-7'2991,"0"2"-1826,-1 5-364,22-72-459,-14 47-183,4-15 1,0 2 355,-5 23-330,-4 6-56,0 1-50,-1 6-23,-2 2 5,1 4 12,0 3 17,0 5-18,0 7-4,-1 4 32,-3 21-865,-2-6 776,-3 17-11,-1-12-22,0 3-29,-1 0-72,-1 1-78,2 0-273,2-15 1,0 1-563,-3 18-2003,2-10 0,1-1 2256,-1 10 0,1-9 1,4-21-1</inkml:trace>
  <inkml:trace contextRef="#ctx0" brushRef="#br0" timeOffset="70277">7793 15550 14085,'-3'-7'5002,"1"2"-3961,2 5 835,-19-73-1494,15 44-420,-6-14 0,2 1 290,12 20 63,1 1-7,10-6-218,-2 8-40,7-5-16,-4 10-17,3 0-28,1 3-17,2 2-34,0 2-44,1 2-68,0 3-106,-2 1-174,-1 3-269,-2 3-380,-2 3-925,-3 4-1758,-4 2 3786,-1 6 0,-4-9 0,-2 0 0</inkml:trace>
  <inkml:trace contextRef="#ctx0" brushRef="#br0" timeOffset="70450">7764 15730 21257,'31'-24'-411,"0"1"0,-2 1 0,-1 3-6529,15 5 6940,-3 1 0,-5 2 0,-14 5 0</inkml:trace>
  <inkml:trace contextRef="#ctx0" brushRef="#br0" timeOffset="71036">9751 15645 18520,'2'-5'4146,"-1"1"-478,-1 4-3634,5-33 0,-7 33-1,4-21-5,-11 43-5,2 4-1,-3 3 6,1 2-17,-2 4-1111,-2 2 1072,-1 2 16,-1 3-83,5-12 0,0 2-174,-5 16-11,7-17 0,0 0-583,1 10-352,4-3-679,1-4-3027,3-3-4064,2-7 8985,0-6 0,0-9 0,-1-4 0</inkml:trace>
  <inkml:trace contextRef="#ctx0" brushRef="#br0" timeOffset="71285">9710 15578 18358,'-1'-7'3579,"-1"2"-2878,2 5 340,0 0-873,-1-62-445,4 42 322,-2-15 0,2 3 107,8 21-119,3 1-16,4-1-6,2 0-22,4 0-11,3 0-29,2 1-44,1 2-39,0 2-51,-2 3-50,-2 2-355,-3 5 108,-4 2-230,-4 5-380,-5 4-941,-4 3-2364,-3 3 4397,-6 5 0,3-12 0,-3 0 0</inkml:trace>
  <inkml:trace contextRef="#ctx0" brushRef="#br0" timeOffset="71458">9690 15875 22632,'43'-35'52,"0"0"0,-3 2 1,-6 7 974,-9 13-1167,1-1-230,2 2-548,3 0-1177,2 1-7736,-2 1 9068,-3 2 0,-13 4 1,-7 2-1</inkml:trace>
  <inkml:trace contextRef="#ctx0" brushRef="#br0" timeOffset="71900">11589 15758 17921,'2'-9'4431,"0"1"-3675,-2 8-179,24-71-1900,-12 41 1729,5-18 0,1 1 238,-6 16 131,-1 5-545,-6 11 252,-4 11-370,0 2-23,-1 1-55,0 6 953,-1 3-936,0 7-29,-3 4 6,0 4-11,-2 5 0,0 2-12,-1 4-10,-2 2-29,0 1-61,-1 3-140,1 0-823,-1 2-1541,-1 20 2599,7-29 0,0 0 0,-3 14 0,5-9 0</inkml:trace>
  <inkml:trace contextRef="#ctx0" brushRef="#br0" timeOffset="72113">11617 15765 18474,'4'-55'677,"1"0"1,0 3 0,-1 7-275,2 3-95,0 2-95,2 4-90,1 4-3958,2 4 3857,2 2 1084,13-3-1206,-2 9 912,10-2-935,-4 11 367,4 4-440,1 2 3115,2 3-4522,25 9 646,-26 1-580,14 10-1251,-35 0-4898,-5 0 6890,-4-1 0,-3-9 1,-2-3-1</inkml:trace>
  <inkml:trace contextRef="#ctx0" brushRef="#br0" timeOffset="72301">11545 15915 22692,'34'-28'-3,"0"0"0,1 0 0,12-10 1,-5 8-110,-10 19-140,2 0-6032,19-3 3327,-11 5 2957,16-3 0,-36 8 0,-1 1 0</inkml:trace>
  <inkml:trace contextRef="#ctx0" brushRef="#br0" timeOffset="72776">13554 15834 19275,'22'-50'1026,"0"0"1,-1 4 0,-4 7-568,-4 12 314,0-3-431,-7 10 111,2 0-212,-7 11-29,1 4-28,-2 3-72,1 9-17,-1 2-17,0 11-21,-1 1 76,-1 3-105,-2 3-11,-2 2-62,-6 16-33,2-10-1373,-4 13 1160,5-15-196,0 0-308,3-1-2482,-2 12-526,4-13 3803,0 11 0,3-28 0,0 0 0</inkml:trace>
  <inkml:trace contextRef="#ctx0" brushRef="#br0" timeOffset="72992">13596 15859 13309,'6'-56'1226,"1"1"1,-1 3 0,0 7-981,0 6 386,1 1-111,1 1-117,2 1-113,3 4-2349,2 1 2170,1 3-673,4 3 589,1 1 44,5 2-100,1-1-44,4 3-74,2 0-1071,4 3 891,0 2-88,0 2 1091,-3 4-1276,0 4 1559,-6 3-2232,-2 3-554,-4 5-2818,-5 4-1264,-3 2 5908,-4 0 0,-6-5 0,-1-3 0</inkml:trace>
  <inkml:trace contextRef="#ctx0" brushRef="#br0" timeOffset="73193">13617 15874 15224,'48'-32'32,"0"0"0,-3 2 0,-7 8-55,-11 12 2476,2 2-2615,3 0 641,1 1-1274,0 2-1177,1-1 2192,2 2 0,-17 2 0,-2 1 0</inkml:trace>
  <inkml:trace contextRef="#ctx0" brushRef="#br0" timeOffset="73699">16100 15736 21007,'5'-52'956,"-1"1"0,-1 5 0,1 6-496,-1 13-1,0 7-56,-2 4-5576,1 7 5269,-2 4 1413,1 3-1453,-1 7 871,0 3-849,0 9-16,0 3 5,0 5-33,-2 2 3380,0 4-3375,-4 17-33,1-7-1007,-3 13 945,2-13-79,1 1-66,-1-2-135,1 1-163,0-3-196,3-4-3446,0-2 2696,1-4-4794,2 3-2253,-1-11 8204,2 0 1,-2-15 0,1-2 0</inkml:trace>
  <inkml:trace contextRef="#ctx0" brushRef="#br0" timeOffset="73893">16120 15736 15273,'5'-56'849,"1"1"1,-2 3 0,1 7 1283,1 5-1758,1 3-419,0 3 262,2 4-72,-1 3-51,3 2-44,2 1-29,2 3-39,3 2-39,4 2-50,3 1 572,3 4-734,4 2-108,2 3 299,2 4-601,0 2-190,1 7-471,-5 3-1086,-3 8 2425,-3 7 0,-13-12 0,-2 2 0</inkml:trace>
  <inkml:trace contextRef="#ctx0" brushRef="#br0" timeOffset="74086">16142 15846 23166,'39'-35'-159,"0"0"1,-2 2-1,-4 8-457,-4 18-605,3 0-1798,2 1 3019,7-1 0,-20 4 0,0 0 0</inkml:trace>
  <inkml:trace contextRef="#ctx0" brushRef="#br0" timeOffset="74558">18114 15833 21024,'1'-55'1036,"0"1"0,-1 6 1,0 6-623,1 5-55,0 13-90,-1 14-79,0 3-89,0 3 0,0 2-28,2 20-39,-2-5-3393,2 18 3382,-2-6-557,0 2 528,-1 4-2138,-2 3 2027,0 2-136,-2 2-1929,-2 19 670,1-13-3404,1-9 1,1-2 4143,0 0 1,0-3 0,2-23-1</inkml:trace>
  <inkml:trace contextRef="#ctx0" brushRef="#br0" timeOffset="74775">18112 15765 15311,'13'-48'950,"-1"1"1,1 3-1,-2 4-367,5-2-163,-1 4-117,1 5-107,-1 3 1308,1 5-1453,1 3 490,1 4-546,2 2 220,2 3-288,3 3 803,1 2-949,2 5-84,0 0-100,0 6-96,-4 2-133,-2 6-2701,-2 14-733,-8-1-3367,-3 8 7433,-9-10 0,0-10 0,0-5 0</inkml:trace>
  <inkml:trace contextRef="#ctx0" brushRef="#br0" timeOffset="74961">18159 15932 16415,'-6'0'5668,"1"0"-2560,5 0-2883,62-51-2894,-40 36 2686,14-13 0,-1 3 119,-18 21-175,2-1-96,1 3-179,4-1-363,2 2-7198,19 0-1390,-14 1 8911,11 0 0,-28 0 1,-6 0-1</inkml:trace>
  <inkml:trace contextRef="#ctx0" brushRef="#br0" timeOffset="75437">19891 15799 17408,'-14'-54'922,"0"0"0,2 4 1,1 8-492,4 11-90,2 5 1432,3 6-1476,1 3-45,1 4 488,1 5-623,0 3 242,1 3-292,1 2 976,4 7-970,0 3-6,4 10-11,-4 1-5,0 5-18,-1 2-16,-4 3-6,0 2-11,-4 1 0,-2 3-45,-4 1-72,-3 0-451,-2 2-474,-3 16-885,4-15 190,-2 12-1758,10-21-5449,2-5 8195,2-6 1,0-11-1,0-4 1</inkml:trace>
  <inkml:trace contextRef="#ctx0" brushRef="#br0" timeOffset="75684">20004 15579 12222,'0'-47'704,"0"1"0,0 3 0,1 7 605,1 8-1012,2 3 1483,0 2-1579,2 3 969,-1 1-1074,2 3-46,2 2 2692,1 2-2742,3 4-17,2 2-73,13 3-11,-4 1-44,10 5-85,-7 1 1663,0 4-1797,0 4-162,-1 2-197,-4 3-503,-1 2-1015,-4 4-2940,-3 1-1977,-3-2 7158,-3-3 0,-4-9 0,-2-4 0</inkml:trace>
  <inkml:trace contextRef="#ctx0" brushRef="#br0" timeOffset="75909">19906 15822 23388,'44'-15'110,"-1"0"0,-2 2 1,-5 2-83,-7 5-12,2 2-16,1 0-33,-1 2-68,-1 0-117,-3 1-298,-2 1-621,-3 1-2627,-4 1 3764,-1 1 0,-8-1 0,-2 1 0</inkml:trace>
  <inkml:trace contextRef="#ctx0" brushRef="#br0" timeOffset="81128">3192 1720 18592,'1'-11'2511,"0"3"-1106,-1 8 2135,0 0-3024,-26-31-2053,15 23 892,-21-24 5,13 33 832,3 1 511,-7 3 91,-6 5-211,5-1 374,-10 3-2538,-7 3 3671,8-4 157,-10 4-1254,13-6-268,2 0-24,1 0-250,3-2-402,1 0-97,4 0 83,3-3-85,3 0 66,4-1-100,2-1 30,3-1-28,1 1 317,1-2-82,2 2-726,-2 0 425,2 1-1050,0 3 234,0 1-279,0 1 40,0 2-419,1 0 88,0 4 640,1 1-286,-2 4 1018,1 2 39,-5 35 317,0-16-57,0-7 1,-1 1 326,-2 9-125,0-8 0,0 2 299,-3 23-349,2-19 0,0-1 243,-2 20-59,1-1-241,2-1-108,2-2-92,3-19 1,1 2-79,1 8 1,1 0-128,0-8 1,1-1-39,1 3 1,2-4-306,2-1-143,0-2-2,1-1-2,0-2 56,0-1 186,5 13-81,-1-13-44,4 8 22,-3-18-116,32 1 852,-10-15 191,-3-5 0,1-3 649,20-14-325,-23 5 0,3-2-463,20-9 0,3-2-755,-12 5 1,1 0-2231,12-5 0,-2 1 3229,-19 8 0,-5 3 0,4-2 0,-15 6 0</inkml:trace>
  <inkml:trace contextRef="#ctx0" brushRef="#br0" timeOffset="96606">7513 4330 1171,'-46'10'1061,"0"-1"1,0 1-1,-5 0 1,5 0 1619,-14 2-2250,39-8 1258,6-2-1516,7 0 909,4-1-825,6 0 3315,4-1-2693,31 0-672,-7-1-39,24 0-642,-13-1 558,5-1-12,4 0-16,4 0-14,-12 1 0,0 0-31,-9 0 1,0 0-4,12 0 1,-1-1-2998,17 0 2989,2 0-5,0 0-1114,0 0 1193,-1 1-119,-2-1 177,-20 1 1,0-1 32,18-1-76,-22 2 0,-2 0 88,7-1 16,-6 1-95,-5 0 463,-7 0-640,-5 0 2586,-6 1-2337,-5 0 1810,-4 1-2010,-8-2 652,-4 2-646,-20-1 11,2 1 11,-35 0-19,17 0-507,13 1 1,-1 0 508,-18 1 29,-6 1-1273,-3 0 1280,28-2 0,-1 1 26,-16 1 1,0 0-10,11 0 0,1-1-3,-12 1 1,1 0 34,-14 2 0,6 0 4,3 0 13,8 0 92,-9 2-350,10-1 274,3-1-18,14 0-11,15-3-7,4 0-24,2-1 1019,3 0-1069,2-1 1588,0 1-1316,9-1 4,2 0-57,12-2-35,5 0 94,32-5-179,-21 2 0,2-1-1090,1 1 0,2 0 1034,15-2 0,-1 0-46,-22 3 0,0-1 6,10 0 0,2 0-175,-3 0 0,1 1-1316,0 1 0,1 0 1497,3 0 0,-2 0 0,9 1 1,-26 2-1</inkml:trace>
  <inkml:trace contextRef="#ctx0" brushRef="#br0" timeOffset="98538">26213 16227 14628,'5'-46'1680,"-1"0"1,1 4-1,-2 7-1086,-3 16-113,0 4-44,0 4-45,0 2-67,0 3-78,0 2-90,0 2-12,0 1 1,0 15-62,-2-2 0,0 15 6,-2-4 5,-2 3-28,0 4-11,-3 3 0,0 3-11,-3 2 5,-1 1-11,-1 1-406,0 0 395,-1-3-6,2-1 12,-1-3-6,3-3 6,0-2-6,2-5 5,1-1 23,-1 2-28,3-8 84,-2 3 23,6-12 66,0-2 458,2-3-418,0-2 72,0-5-262,0 0 33,3-14-56,-1 3 0,5-8-12,-1 3 1,2-3-222,1-3 233,0-5 6,1-2-18,2-4-876,-1-2 883,1-1-412,5-18 411,-1 1 9,-7 25 0,0 0 8,4-12 12,-4 15 50,-4 13-56,-2 9-23,-1 1 176,-1 6-220,-1 0 888,0 11-861,-1 1-5,-1 10-5,-1 1 16,-7 16-17,1-6 480,-3 14-479,2-11-6,0 0 16,0 1-5,0 1 0,2-2 0,0-2 11,2 18-22,3-21 11,1 18-3392,2-31 3403,1 1-16,-1-9 10,2-4 12,-2-1 34,2-2 111,-2-2-95,0-27-56,1 11-16,0-25 22,0 15 3150,1-4-3156,1-4-5,1-4-6,0-1-3312,2-1 3334,-1 2-22,1 2 6,-1 5 0,1 5-1,-2 5 12,0 5-6,-2 6-11,0 4-17,-1 2 173,0 4-156,-1 6 3409,-1 2-3409,-1 9 5,-1 4 1,-3 4-23,-1 3 6,-7 17-6,2-7-3408,-4 13 3352,3-13-106,1-2-366,-1 1-564,3-1-1786,1-2-6936,3-4 9551,1-5 0,3-12 0,1-5 0</inkml:trace>
  <inkml:trace contextRef="#ctx0" brushRef="#br0" timeOffset="101338">2973 5505 14448,'-3'-4'1072,"1"0"4437,2 4-4253,-9-13-1784,7 9 213,-8-8 54,10 15 1238,-2 2-273,-1 9 441,0-1-42,-2 8-867,-1 4 640,0-5 41,0 15-77,4-16-1123,0 12-76,3-16-29,1 4-117,2-9 42,2-1-252,2-3 48,0-1 352,3-2 290,1-2 484,12-6 217,11-10 38,2-3 199,6-8-391,-9 5 800,2-4-187,1 1-224,1-2-162,-1-1-336,1 2-307,-11 7 1,-1 0 33,16-7-122,9-7-3180,-18 15 3063,-2 1-57,-4 3-58,-3 3-322,4 2-127,-9 5-367,3 2-916,-10 5 1693,1 4 0,-6-3 0,0 0 1</inkml:trace>
  <inkml:trace contextRef="#ctx0" brushRef="#br0" timeOffset="111118">6248 5521 9091,'-9'-1'2275,"2"0"-1818,7 1 1606,0 0-2013,-16-4-122,12 3 116,-12-2-9,16 3 569,0 0-195,3 0 17,-1 0-40,3 0 11,1 0 230,6 0-356,-1 0-22,5 0-115,-1 0-11,0 0 208,27 0-292,-19 0-6,20 0-5,-24-1 21,1 0 3,1 1 5,0-2 8,1 2-11,2-1 21,0 0-14,2 1-8,-1-2 231,1 2-173,0-1 262,-1 0 22,1 1-14,0-1 15,11 0-60,-7 1-364,9 0 270,-12 0 148,1 0-267,-1 0 3,-1 0 27,1 0-9,-1 0-5,0 0-160,12 1-12,-9 0-520,11 1 520,-13-1-15,0 0 0,0 1 9,-1-1 8,-1 0-110,0 0-30,0 0 44,-1-1-22,1 2-23,-2-2 43,1 1 14,-2 0 114,2-1 19,-1 1-1,0-1-40,0 1 31,-1-1 0,1 1-9,0-1 26,0 1 512,1-1-532,0 0 27,1 0 0,12 0-27,-8 0 366,10 0-338,1 0-28,-10 0 15,10 0-25,-13 0-1,1 0 43,0 0-31,0 0-1,-1 0 1,-1 0 5,-1 0 0,-1 0 6,10 0-11,-7 0-156,7 0 18,-9 0-12,1-1 20,0 0 4,1-1 15,1 1-4,1-1 2,-1 1 132,0-1 19,0 0-11,0 0 16,0 0-33,-1 1-28,1 0 11,-2 0-19,2 0 1,-2 1-15,-1 0 6,0 0-36,-2 0 24,0 0-133,-1 0-13,-1 0-124,1 0 5,-1 0-11,0 1 23,-1 1-32,0-1 24,-1 1 161,9 0-12,6 0 126,1 0-524,1 0 552,-10 0-298,0-2 196,1 1-17,1-1 7,0 0 1,1 0 15,-1 0-7,1 0-2,-1 0-12,1 0 109,0 0 5,-2 0-5,-1 0 17,-1 0 0,-4 0 12,-1-1 5,-3 1-10,-2-2 15,-2 1-7,0 0-162,0-1 508,0 1-519,-1 0-6,2 0-2,1 0 15,2 1-12,2-1-2,4 1 136,3 0-16,4 0 0,4 0 11,2 0 27,1 0-20,0 0-59,14 1 4,-12-1 2,9 1-5,-17-1-1,-2 1 7,-4-1 10,-1 0-5,-5 0 93,-1 0 162,-2-1 7,-2 0 2,0 0-5,0 0-4,1-1 311,0 0-339,0 0 11,0 0-191,0 0-17,-2-1 15,2 2-30,-2-1 17,1 0-173,18 2-10,-10-1-61,17 1-35,-15 2 17,1 1 55,-1 2 70,0-2 29,-2 1 144,0-1-23,-1-1 1,-1 0 30,-2-1 32,-4 0 19,-1 0 3,-3-1-11,0 1-6,-2-1-17,1 0 11,-2 0-11,1 0-53,-1-1 6,0 1-33,1-2-19,3 0 1,-1 1-8,4-1 12,0 0-12,-1 1 33,3-2 29,0 2 6,4-2-23,3 2-23,5-1-89,3 2-17,3 0-592,1 1 671,-1 1 66,-1 1 7,-3 1-18,-2-1 12,-2 0 0,-4-1 28,-2 1 22,-5-2 79,1 1-51,-7-2-6,-1 1-10,-4-1-18,-2 0-5,1 0 599,0 0-633,-1 0 12,2 0-18,-1 0 18,2 0 5,0 0-5,4 0 11,3-1-1,0 1-16,-1-2 0,-4 1-16,-1 0-29,0 0-17,-2 0-55,0 1 10,-1 0-5,-1 0 11,0 0-332,-2 0 0,1 0 0</inkml:trace>
  <inkml:trace contextRef="#ctx0" brushRef="#br0" timeOffset="116648">9362 6598 7263,'-7'0'2319,"2"0"-1597,5 0 1463,0 0-2292,-24 0 6,18 0 50,-18 0 136,24 0 380,0 0-185,4 0-45,0 0-28,5 0-28,-1 0-5,1 0-28,1 1-23,1-1 6,2 1-12,0 0 1,1 0 100,11 2-95,-4-2-5,9 1 0,-4-1-18,5-1-16,2 0-305,6 0 282,2-2 1,3 0-6,2-2-702,1 0 720,-1 0-12,0-1 5,-1 0-6,0 0-16,-1-1 6,1 0-18,-1 1 1,1 0-6,0 1-11,0 0-1,1 0-4,0 1-938,2 1 932,0 0-1,1 1-5,1-1 0,1 2-14,-15-1 0,1 1-8,20 0 22,-20 0 0,0 0-23,11 0-5,1 0 6,-3 0-17,-2 0 33,-1 0 29,-4 0-1,0 0-5,-1 0-487,-2 0 481,-1-1-5,0 0-2440,0-2 2429,0 1 91,1-1-86,3 0 0,2 0 93,2 0-99,3 1-16,3-1-6,2 2-40,2-1 1,1 2 0,-1 0-6,-2 0 68,-4 0 21,-4 0 349,-3 0-354,12 0-33,-14 0 27,8 0 34,-16 0-11,-2 0 12,1 0 2727,1-2-2750,3 0 528,1-1-494,3-1-18,4-1-10,3 1 29,4-1-74,3 0-1475,3 1 1458,-2 1 28,-1 1-1,-3-1 24,-4 0 16,-7 1-17,-4 0 0,-6 1 0,-4 0 159,-7-1-186,-3 1-68,-5 0-208,-2 0 448,-4 1-640,0-1 1,-2 1 0</inkml:trace>
  <inkml:trace contextRef="#ctx0" brushRef="#br0" timeOffset="119196">23516 16627 6148,'-7'-6'2274,"2"1"-1204,5 5 3786,0 0-4470,37-21-39,-13 13-22,34-17-913,-18 18 907,7 0 36,-6 1 1,2 0-152,-7 1 1,1 0-1255,15-2 1,2 0 1284,-9 1 0,0 1-3,5 0 1,3-1-37,1 0 1,6 1-76,-15 1 1,4 0 0,3 0 0,0 0-643,8 0 0,2 0 1,1 1-1,0-1 532,-12 1 0,1 0 0,0 0 1,1 0-1,-1 0-259,3 0 1,0 0-1,1 0 1,-2 1 0,-1-1 261,0 0 0,-1 1 0,-2-1 0,2 1-242,2-1 0,0 0 0,0 0 0,0 1 231,2-1 0,0 0 0,0 0 0,0 0-35,2 0 1,0 0 0,0 0 0,0 0 35,1 0 0,0 0 0,0 0 1,0 0-4,1 0 0,0 0 1,1 0-1,-1 0 0,0 0 1,0 1-1,1-1 1,-1 1-44,-1-1 0,0 0 0,1 0 1,3 1 7,-10-1 0,4 1 1,1 0-1,0 0 1,-1 0-1,-3 0-31,12-1 1,-4 1 0,-1-1-1,4 1 3,-13 0 1,2 0-1,1 0 1,0 0-1,-2 0 1,-4 1-64,5-1 0,-3 1 0,-2-1 1,0 1-40,14-1 0,0 0 0,-1 0-271,-3 0 0,-2 0 0,0 0-564,-4 1 0,0-1 0,-1 0 999,3 0 0,-1 0 0,-5 0 0,-6 1 0,-5-1 0,-1 1 0,-1-1 0</inkml:trace>
  <inkml:trace contextRef="#ctx0" brushRef="#br1" timeOffset="124201">23510 16605 10175,'-47'0'991,"1"0"1,4 0-1,9-1-503,22 0 16,3-1-208,2 1-83,4 0-134,2 1 122,11 0-72,2-1-17,12 0-17,3 0-636,4 1 647,8 0-4,6 0-7,7-1 11,-6 1 1,1-1-43,-8 0 0,0 0-1444,17 0 0,0-1 1461,-11 1 0,-1-1 3,5 0 0,0-1 0,4 0 0,1 0 0,4 0 0,0 0-781,-17 0 0,0 1 0,1-1 734,2 1 0,0-1 1,1 1-12,2-1 0,0 0 0,1 0-308,1 0 1,0 1 0,5-1 292,3 0 0,6-1 0,0 0 1,-2 1-255,-12 0 1,-2 1 0,1-1 0,2 0 236,0 0 0,1 0 1,2 0-1,1 0 1,2 0-51,3 0 1,4-1 0,1 0-1,-1 0 1,-1 1 0,-5-1 43,5 1 1,-5-1 0,0 1 0,5-1 15,-4 1 1,5-1 0,2 1-1,0-1 1,-3 0 0,-7 1 6,-4 0 0,-6 0 0,0 1 1,3-1-75,2 1 1,3-1 0,1 1 0,0-1 0,-4 1 67,1 0 1,-3-1 0,-1 1 0,3 0-11,11-1 1,4 0-1,-2 1 1,-4-1 6,-4 0 0,-3 0 0,2 0 5,-2 0 0,2-1 0,0 1 0,-3-1-13,2 0 0,-3 0 1,1 0-7,12-1 1,1 0 0,-4 0-14,-2-1 0,-4 1-43,-3 0 1,-1-1-76,-5 1 1,-1 0-239,-3-1 0,-2 1-810,-4 0 1,-1 0-4148,22-4 5338,-14 2 0,-21 3 0,-11 2 0</inkml:trace>
  <inkml:trace contextRef="#ctx0" brushRef="#br1" timeOffset="130886">9839 13200 13625,'0'-6'3333,"0"1"-196,0 5-2566,12-64-2521,-9 44 2194,4-16 0,-1 3 215,-5 24 697,-1 2-820,0 3 430,0 1-715,0 2-6,0 5 16,0 2 1339,0 7-1327,0 1-12,-1 5-5,0 2-5,-2 3-7,0 2-16,-1 2 6,-1 1-6,0 0-6,0 0 1,1 1-6,-2 7-6,3-8 0,0 3-11,2-12 6,1-4-12,-1-2 17,1-3-5,0-2 11,0-3 33,0-3 56,0 0 1110,0-2-1109,-1-7-63,1-1 18,-2-7-17,0 0 0,0-2-6,0-2-11,-1-2 17,-1-14-34,1 6-471,-1-12 477,2 11-1,-1 0 7,1-1-12,-1 1 11,2 2 1,1 1 10,0 3 12,0 3 0,0 3 11,0 4 17,0 3-68,0 5 455,0 2-460,0 13 6,0 0-6,0 12 6,0 1-1,0 19 1,0-6-995,-2 14 989,-1-12 0,-2 3 0,0-1-248,0 1 248,-1-3 0,2-2 0,0-3 17,1-3-12,2-4-2998,1 3 2971,0-12 22,0 1 11,0-12 668,0-2-612,0-3 445,0 0-434,0-8-44,0 0-17,0-9 3392,0-1-3393,0-1 1,1-5 11,1-1 0,3-20-17,-1 9-2447,3-15 2436,-1 12 0,2-1-104,0 1 109,2 3-5,0 3 0,0 4 11,-1 5 17,-3 6 28,-2 4 17,-2 5 6,-1 4 2322,-1 2-2407,0 1 146,0 8-135,0 0 1,-1 8-6,0 2 0,-1 1 0,2 4 0,-2 0 6,2 2-12,-1 1 6,0 1-22,1 13 16,-2-10 17,2 8 0,-1-13-22,1-2 22,-1-2-11,0-3 6,0-1 0,-1-3-6,1-3-6,0-2 12,0-3 5,0-2 6,1-1 145,0-2-106,-1-2-34,0-4-10,-1-4 4,-1-3-4,2-3-1,-1-3 34,1-4-45,0-3 11,3-1-6,1-3-5,2 0 12,7-10-1,0 5 0,-1 2 0,-2 10-11,-5 12-22,-2 3 22,0 4-11,-2 2-29,1 1-4,-1 6-35,0 3-83,-2 8-208,-1 6-582,-3 6 104,-8 29 0,8-32 0,-4 16 0</inkml:trace>
  <inkml:trace contextRef="#ctx0" brushRef="#br1" timeOffset="141800">9536 15332 7425,'-7'-3'3484,"1"1"-2471,6 2 2482,0 0-2794,-65 2-74,42 2-356,-15-2 1,2 2 165,22 2-106,2 1-113,3-1-61,3-1-12,2 0 35,3-1 50,0-1 28,4 0-6,3-2 168,16 1-280,1-2-40,13-1-32,-3-2-12,5-1-12,4-2 1,4 0-1235,1 0 1229,1-2-5,0 2 5,-1-2-6,-3 2 1,-3-1-2987,-2 1 2992,-2 0-1232,-2 1 1221,-1 0-125,-2 1 108,-1 0-5,-2 1-6,-2 1 641,-3 1-635,5 0 2634,-10 1-2646,3 0 6,-11 0 2060,-4 0-2015,-2 0 271,-3 0-114,-1 1-180,-7-1 6,-1 0 0,-6 0-6,-1 0 6,-1 0-16,-3 0-1,-2 0-6,-2 0 1,-3 0-6,0 0 0,-2 0 0,-1 1 6,0 1-1,-12 3 1,8 0-6,-10 2 11,13-1 0,0 0 0,0 1 12,-12 3-18,12-3-5,-7 2 0,16-3 0,3-1 0,3 0-5,1-1 10,-2 2-5,5-2 0,-1 1-5,3 1 5,3-3 0,0 2 0,3-3 0,2 0 5,0 0 1,0-1 0,1 0 5,2 1-11,4-2-17,8 1-28,10-2 23,2 0 5,6-1 6,-6-2-12,0 0 1,2 0 11,-1 0-762,-2 0 762,0 0-34,7-3 23,-11 1 16,5 0 12,-10-1 11,-6 2-12,-1-2 7,-7 3 749,-2-2-767,-1 1-11,-1 0 17,-4-2 6,0 1 28,-3-1-12,2 2 96,-2-5-74,3 5 12,-1-4 0,4 7 34,1-2 16,0 2 6,1-2 292,0 4-314,0 4 22,0 3 134,0 16 23,-2 9-123,-3 4-812,-2 6 801,-3-6-7,0 4-502,-3 2 469,0 0-28,0 1-17,-1-2-10,1-1-29,2-2 6,1 0-1,1 12-2983,3-1 2967,2-3 0,4-9 22,3-16-16,0-3 11,1-4 518,0-2-524,-1-2 378,-1-4-311,-1-2 3449,0-2-3393,0-1 79,-1-5-185,0 0-17,0-6 23,-2-8-29,0 0 6,-2-8 1,1 4-7,0-4 12,2-3 5,0-18-394,4 9 378,1-14 11,4 15-2153,4-1 2136,2 0 11,3 2-22,1 0-1257,-2 6 1,1 0 1267,2-6 11,9-15-73,-17 32 84,-3 4 190,-1 4-206,-3 4 1465,-2 2-1471,-1 2 3366,-1 4-3354,0 2 144,-2 4-173,-1 5 34,-2 3-23,-2 4 1,-1 5 5,0 4 0,-2 5 0,-1 2-1408,0 1 1408,-1 1-885,-5 14 880,5-11 21,-4 11-16,6-17 0,2-2 6,1-3 0,2-2-12,1-2-2625,1-3 2626,0-3-7,2-4 616,1-2-604,0-5 669,0-2-557,0-3-23,0-1 118,0-9 3077,0 0-3268,0-9-10,0 0-6,0-3 11,0-2 424,0-2-395,0-3-24,0-2-9,0-2 4,1-2-17,0-1 12,2-3-6,1-1-2207,1 0 2207,0 0-2654,-1 1 2660,0 4-509,0 4 509,-2 5 11,0 7 11,-2 3 5,0 3-44,0 5 1349,-1 6-1321,-3 14-11,-6 16-6,-3 19 2741,1-2-2741,1 2-5,5-13 5,0-1-6,2 0 0,0-1 946,2 0-951,0 21 22,1-22-11,1 19 6,1-33 10,1-4 24,-1-8 27,0-7 428,-1 0-467,1-7-17,0-3 0,1-6 17,1-13-17,0-8-11,1-3 17,1-1 6,1-9-18,-1 10 1,3-15-1,-2 16-2241,4-15 2247,-3 15 1,5-17-257,-7 31 256,0 0 0,-3 15 0,-2 5-5,1 2 0,-1 2 2169,-1 4-2175,-2 4 322,-5 17-305,-6 11-17,1 3 0,-1 3-5,6-11-571,0-1 576,2 0 0,1 0-17,-1 21 17,3-20 0,0 15 0,3-26 0,0-4 0,0-2 6,0-4-1,0-2-5,0-4 610,0-1-392,0-3-162,0-5-34,0-2-5,0-6 0,0-2-17,0-3 11,2-16 12,0 4-12,2-12-11,1 8 11,0-3-889,2-2 883,1-1 7,2-1-1,0 1 0,1 3 11,-1 4 6,-1 5 17,-1 4-6,-2 6 6,-2 4-17,-2 5 6,-1 3 861,-1 3-895,0 2-28,-1 8 22,-2 3-50,-1 9-112,-3 5-280,1 6-1538,0 5-2086,0 7 4072,2 8 0,2-23 0,1-1 0</inkml:trace>
  <inkml:trace contextRef="#ctx0" brushRef="#br1" timeOffset="151221">10745 9810 6759,'-9'-2'1853,"2"1"-1270,7 1 3915,0 0-7871,-38-6 3665,28 4 617,-28-4-864,38 6 319,0 0-252,2 0-33,0 0 11,2 0 3543,1 0-3449,2 0 18,1-1 0,2 1-23,2-1-11,3-1 0,2 0 5,3 0 18,4-1 27,2 0 29,7 0-3387,3-1 3352,5 0-32,5 0-681,4-1 601,3 1 1,2-1-841,1 2 841,1-1-12,-16 3 1,0-1-1805,22-1 1751,-22 1 1,-1 0 24,13-1 751,0 0-767,-2 0-83,0 1 49,-1-1-972,0 2 967,0-1 5,0 0 1404,1 0-1404,-1 1 0,1-1-11,0 1 3,-15 0 0,0 1 8,20-1 49,-21 1 1,1 0-66,11 0 10,-1 0 1,-1 0-6,-3 0 323,-1 0-329,-1 1 0,-2 0 6,0 0-5,12 1 10,-13-1 1,10 1 11,-16-2-17,1 1 11,0-1-5,19 1-6,-12-1 5,15 0-10,-14 0-7,1 0 1882,2 0-1875,0-1-1,0 1 12,0-1-6,-2 1-3,-5-1 0,1 1-2,9 0 13,-12 0 0,0-1 37,13 1-28,-12-1-17,8 1-11,-14-1 0,-1 1 11,1-2 5,0 2 6,0-1 363,1 0-374,1 0 0,0 0-6,3-1 6,-2 2 0,1 0 6,9-1 428,-10 1 0,0 0-429,-1 0 1,-3 0 319,0 0-325,-4 0 0,0 0 0,-3-1 819,0 1-825,6-1-3116,-7 0 3127,7-1 514,-10 1-519,1 1 6,2-1-6,0 1 48,0-1-48,2 0 0,1 1 6,1 0-6,13 0-12,3 0 24,0 0-12,-4 0 0,-14-1 0,-2 1 3369,-1-1-3369,-2 1-5,-1 0 10,0 0-5,-1 0 11,6 0-5,-5 0 0,4 0-6,-5 0 0,1 0 5,2 0-5,1-2-5,3 2 10,0-1-10,13 0 5,-8 0-12,8 0 12,-12-1-11,1 0 22,10-1-33,4 1 16,0-1-221,-5 3 227,-11 0 11,-4 0 1,-2 0 10,-2 0 0,-4-1-16,-1 1 0,1-1-1,-1 0 200,2-1-199,2 1-6,2-2-12,2 1 1,4 0-6,1-1 17,4 1-5,0 0-1,2 1 12,0 0-23,0 0 6,8 1 11,-11 0-6,5 0 12,-12 0-6,-3 0-6,-1 0 12,-4 0-6,-1 0 0,-3 0 11,-2 0 11,-1 0-212,-3-1 201,-4 1-11,0 1-39,-4-1-112,2 0-757,1 1 908,-3 0 0,5 0 0,-2 0 0</inkml:trace>
  <inkml:trace contextRef="#ctx0" brushRef="#br1" timeOffset="152428">16278 9786 9881,'-42'-5'560,"-1"-1"0,4 1 0,8 1 860,16 1-121,-6-1-589,4 0-295,-5 0 48,7 2 103,-5 0-20,7 0-383,-4 2-40,7 0 67,-2 0-94,3 3-68,0-1-12,5 2 29,2-1 11,1-1 34,1 1 44,0 0 202,0 1-145,1-2 10,2 3-22,2-2 164,4 1-214,1-1-1,4 0-10,-2 0-12,3-2-16,0 1-6,3 0-11,2-2 0,2 1-12,4-1-16,3 0-614,5 0 592,5 0 5,4 0-6,7-1-5,5 1-936,5-2 921,-27 2 1,-1 0-1056,3-1 0,0 1 1053,0 0 0,0 0 2,1 0 1,1 0-653,-1 0 1,1 0 649,0 0 0,0 0-33,-1 0 0,1 0 38,16 0 1,0 0-3,-13 0 0,0 0-563,12 0 0,0 0 565,-16 0 1,-2-1-6,0 1 0,2 0 172,13-2 1,0 1-179,-12 0 1,0 1 7,12-2 1,-1 2-3,-15-1 0,0 1 3,0 0 0,0 0 327,0 0 1,0 0-329,1 0 1,-1 0-6,1 0 1,0 0-160,-1 0 0,1 0 159,-1 0 1,0 0-4,-1 0 0,0 0 12,30 0-6,-5 0 1359,-4 0-1359,-6 0-1134,-4 0 1145,-4 0 6,-6-1 343,-2 1-348,-4-2-12,-2 0 0,-3 1 11,-2 0-17,-3 1 817,-1-2-811,-4 2 623,0-1-601,-2 1 3352,-1-1-3346,0 1 72,-2 0-94,1-1 5,-1 1-22,0 0-12,-1 0-38,0 0-57,-2 0-72,0 0-242,-2 0-1299,0 1 1731,-2 1 0,0-1 0,0 0 0</inkml:trace>
  <inkml:trace contextRef="#ctx0" brushRef="#br1" timeOffset="194176">18469 6716 19230,'23'-23'347,"-1"0"1,14-14 1378,-36 37-1466,0 0 451,-3 2-520,-6 4 239,-5 2-348,-7 3-8,-2 0 14,-4 2-1,-5 0-7,-2 1 35,-19 6-3083,13-5 3041,-13 2-1039,17-7 1032,3-1-633,2-3 616,5-1 607,-3-3-470,12 0 2,-3-2 2476,11 0-2507,2-2 1560,-1-2-1663,3 0 1236,-2-2-1194,3 2-238,2 1 4,-1 0 5,2 3 14,0 0 163,0 3 4,-1 1 25,-2 5 4,-1 3 30,-1 3 4,-2 4 92,0 3 7,-6 20-177,1-8 92,-5 17 5,2-12 23,0 3-10,-2 2-1638,0 0 1540,-1 0 4,2 0-6,2-1-1054,4-2 852,4-4-60,3-3-14,5-3-6,4-5-6,6-2-20,6-4-2544,5-1 2765,6-5-615,4-1 614,5-4-50,3-3-146,4-2-280,1-3-521,1 0 1042,-10-3 0,-2 0 0,-3 2 0,13-4 0</inkml:trace>
  <inkml:trace contextRef="#ctx0" brushRef="#br1" timeOffset="196585">32764 6534 7688,'-4'0'3495,"1"0"1810,3 0-4555,-6 2 398,7-1-486,-4 2-102,12-1-163,3 0-128,6 0-79,2 0-33,5 0-23,3 0-10,2 0-319,0 0 301,2-1 6,-2 0 6,1-1-1,-3 0-16,-1 0-39,-2 0 22,-3 0 0,-1 0-11,-3 0-11,-3-1-17,-2 1-12,-4 0 290,-2 0-306,-3 0 11,-2 1-6,-1 2 24,-1 3 49,0 9-33,0 1 5,-2 7 0,-1-2 0,-2 0 40,-4 13-57,2-7 45,-5 18-61,4-18-1285,-1 9 1273,3-10 6,2 0 17,0 14-40,2-9 12,0 10 0,3-11-11,2 0-1,2 1 1,3 0-163,1-1 157,2 0 0,2 9-23,-4-12 1,0 7-12,-9-15-128,-17 4-23,-3-6-134,-17 2-1098,-3-9 196,-8-2-1776,-6-1 2997,20-4 0,3-1 0,-4 1 0,0-1 0</inkml:trace>
  <inkml:trace contextRef="#ctx0" brushRef="#br1" timeOffset="199018">19035 7877 19787,'31'-55'1601,"-7"12"-1226,-23 40 270,-1 2-566,-2 0-12,-1 3-6,-4 3-5,-3 3-3369,-4 6 3386,-3 3-342,-1 5 342,-2 2-6,2 2-11,-1 1 4,0 11-38,6-9 6,2 6 0,8-13-5,3-1-2141,2-3 2163,3 0 2140,2-4-2040,10 4-55,-2-6 356,6 0-362,-4-6-773,2-2 779,2-2 2926,1-1-2904,2-4-6,0-1 6,1-3 11,-2-3 12,-1-1 5,-3-3 5,-1 0 1,-1-3 0,-4 0-1,-2-2-10,-3-1-17,-4 0 67,-1-10-113,-6 7-10,-2-5 0,-3 9-12,-2 1 0,0 2 1177,-2 0-1188,0 2 66,-2 1-77,2 2-6,-1 3-5,1 0-17,-7 2-78,-4 2 33,-1 2-56,-1 4-84,7 3-184,0 3-337,2 3-694,0 1-2291,0 2 3691,1 4 0,7-9 0,1 1 0</inkml:trace>
  <inkml:trace contextRef="#ctx0" brushRef="#br1" timeOffset="199952">21174 8122 15810,'0'-6'3943,"0"2"-476,0 4-3002,13-65 269,-8 40-603,2-12 1,0 3 97,-5 21-27,-1 5 0,-1 2-34,1 1-50,-1 1 22,0 3-129,0 0-17,-1 8 6,-1 2 0,-2 9-216,-2 1 221,-1 4 6,-5 16 1,2-8-7,-5 21 29,2-5-23,4-8-5,0 0-1,7-26 46,0-1 33,2-9 291,0-1-247,3-14-77,0 2 117,10-27-112,-5 14-11,4-15 55,0 1-757,-4 6 685,4-10 34,-1 1-34,-3 12 28,2-7 0,-6 18 6,0 3-1,-3 5-16,0 4-28,-1 2-40,0 2 79,-5 18-61,1-5 873,-3 15-957,3-8-79,2 0-135,2 3-173,0 0-325,2 2-2952,3 13 3753,0-6 0,0-4 0,-4-12 0</inkml:trace>
  <inkml:trace contextRef="#ctx0" brushRef="#br1" timeOffset="200719">23237 8167 23108,'5'-17'151,"-1"3"-117,-4 14 78,0 0-28,0 3-6,-1 0 6,-1 4 84,-7 4-56,-4 0-50,-3 1-6,-1-3 28,4-4 90,-3-1-74,4-2 1,-2-2 22,6-1-27,3-3-18,0-2 0,3-2 141,2-14-152,3 6-11,4-13-11,3 10 0,3-2-12,2 0-16,3 1 12,0 1-1,3 3-6,-1 2-5,1 4 0,0 0-1,0 4 24,9 2-35,-9 2-5,6 3 11,-12 4-11,4 12 12,-7 0-12,2 9 0,-9-3 0,-3 2-12,-3 2 12,-6 3-33,-16 14 38,1-10-1575,-13 10 1576,7-16-1,-3-1-10,1-2-180,1-3 207,3-1-11,2-3 0,2-2-31,4-4 31,3-2-11,5-2 0,2-3 1524,4-2-1530,2-2 261,1 1-255,5-2 31,2 0-31,7 0 0,3 0-6,3 0-38,22 0-24,-4 0-32,16 0-69,-7 0-2983,3 0 2844,2 0-152,3 0-609,1 0-112,1 0-1133,1-1 2314,5-1 0,-29 0 0,-3 1 0</inkml:trace>
  <inkml:trace contextRef="#ctx0" brushRef="#br1" timeOffset="201355">25368 8147 16532,'-2'-4'2302,"0"1"-280,2 3-1731,20-65-3245,-7 43 3066,1-16 0,3 3 56,4 22-17,1 0 224,1 3-274,2 1-5,0 2-24,0 3-16,2 2-28,-2 0 647,0 5-652,-1 2-2643,-4 3 2608,6 12 1,-9-3 1010,1 8-1016,-11-5 0,-4 1-5,-1 0 0,-5 1 10,-3 0-4,-5 0 10,-3-2 17,-2-1 0,-3-1 12,-1-3-12,0 0 11,-2-3-10,1-1 10,1-2 12,2-1 5,2-2 34,2-2 466,4-2-433,2-1 0,3-1-5,2-3 3323,1 0-3362,1-4 128,1-2-139,3 0-1,1-1-5,4-1 5,0 2 12,2 0-1,1 2 7,0 1-18,0 1-5,0 2 16,5 1-38,-3 2-12,5 2 0,-5 3-11,2 2 6,-1 4-12,0 1 6,0 1 17,4 11-11,-6-6-6,3 7-17,-10-7-11,-2 0 0,-4 1 5,-4-2-16,-3 1-73,-7-3-33,-2 0-91,-4-1-72,-3-2-162,-1-1-332,-1-2-4238,-13 2 5040,7-3 0,4-2 0,14-4 0</inkml:trace>
  <inkml:trace contextRef="#ctx0" brushRef="#br1" timeOffset="201992">27693 7988 17776,'3'-6'3019,"-1"2"560,-2 4-3529,29-41-5,-24 36-6,20-27-5,-32 48 16,-2 2-22,-2 4-11,-2 1 11,0 0-3426,-2 2 3410,0-1-808,3 0 801,0-2-568,3-1 569,3-2-6,2-2 5,3-1 7,1-3-1,3-2 22,2-3-5,3-2 2851,11-3-2818,-2-2 1155,18-9-1032,2-5-60,-1-4-23,0-2 965,-12 3-931,-1-1-332,0 0 326,-2 0 0,1 2-12,-2 1-21,0 2 4,-2 3-38,-2 0-6,-1 4-34,-3 1 12,-3 2 325,-3 1-348,-3 3-11,-1 7 0,-1 2 17,-1 8-34,0-2-5,-2 4-40,-1 1-78,-3 3-134,-1 1-258,-1 1-2269,-2 11 2801,1 4 0,2-13 0,3-5 0</inkml:trace>
  <inkml:trace contextRef="#ctx0" brushRef="#br1" timeOffset="202760">29993 8028 13385,'3'-4'4407,"-1"0"982,-2 4-5288,12-51-17,-11 37-39,7-38-1,-23 49-32,1 1-1,-8 0 11,-8 1-16,6 1-1,-11 0 12,10 1-11,0 1 22,2 1-6,0-1 1,5 0 27,2-1-11,3 0 23,4-1 11,2 0-12,2 0 1,2 0-23,2 0 0,0 1 6,0 1 0,-2 2 0,0 1-6,-2 1 6,1 3-12,-3 1 12,1 2 0,-2 2-6,0 2-5,0 1 5,-1 1-11,1 1 11,-1 0-11,1-1-6,1-1 29,-1 5-12,2-6-5,-1 4-1,4-9-5,0-1 11,1-2-5,0-1 0,1-2-6,0-1 16,1-2 601,0-1-471,3-2-68,0-1-39,5-4 0,2-1-33,2-3 11,4-1-17,1-3 5,3-1-27,1 0-6,2 0-17,-1 1 6,10-1 22,-2 5-5,0 2-6,-7 4-6,-8 5-5,-1 1 11,0 3 0,1 3 6,8 9 16,3 4-16,-1 2-12,-4 1 12,-8-6-18,-2-1-10,-2 1-17,-3-1-51,-3-1 1,-2 0-29,-6-1-56,-4 0-44,-6-1-119,-4-1-3531,-4 0 3213,-1-1-325,-1 0-689,3-3-1642,1 1 3311,3-3 0,8-3 0,2 0 0</inkml:trace>
  <inkml:trace contextRef="#ctx0" brushRef="#br1" timeOffset="203180">31560 7736 19630,'0'-5'2021,"0"2"579,0 3-2438,-75-13-2983,38 17 2868,-12-6 1,0 3 8,10 21-11,1 4 769,0 4-809,4 3 12,12-7 0,1 0-322,-10 15 310,-4 12 1,16-15-6,5 0 0,4-1 6,4-1 5,3-1-191,7-3 202,5-1 23,6-2-23,5-4 1416,4-1-1326,17 4 39,2-8-699,1-3 649,-7-11 11,-13-7 879,-3-2-879,-2-4 6,-2-2 255,-4-3-261,-2 1 11,-4-2-39,-3-1-5,-2 0 10,-9-7-49,-3 5-29,-10-4 0,-3 7-5,-6 1-12,-5 2-2755,-24 0 2324,12 4-779,-16 2-5927,20 3-2637,6 3 9780,8-1 0,13 2 0,7-2 0</inkml:trace>
  <inkml:trace contextRef="#ctx0" brushRef="#br1" timeOffset="206293">20406 6783 22744,'7'-23'734,"-1"4"-611,-6 19 224,0 0-330,-2 2 39,0-1 6,-5 2-1,0 2 12,-3 0 0,-3 3-12,-4 0 74,-24 7-102,14-5 7,-16 5 10,22-10 0,3-1 29,2-2 16,4 0 23,4-2-12,2 0-16,2 0 5,1 0-17,1-2 12,-1 0 0,2-2-12,-1 0-16,0 0 5,2 0-5,-1 0-12,1 1 40,0-2-57,0 2 7,0 1-68,0 1 16,-1 5 7,1 1 10,-1 6 7,0 1-7,-1 4-5,-2 2 11,0 4 1,-1 3-7,-2 2 6,-2 4 17,-2 2-3403,-2 1 3403,-1 0-11,-3 0-1771,0 0 1787,-2-2-157,1 0 169,2-2-28,2-3-6,4-3-5,3-4-12,4-1 29,3-4 2441,3-1-2436,3-2 2589,5-1-2584,2-2 308,3-1-319,1-1 40,21 1-62,-12-4-51,16 0-94,-17-4-208,0 0-359,3 0-778,1-2-4726,2-3-3227,-2 0 9443,-4-2 0,-11 4 0,-6 1 0</inkml:trace>
  <inkml:trace contextRef="#ctx0" brushRef="#br1" timeOffset="208189">20960 6958 22357,'8'-31'241,"-1"6"-10,-5 24-203,1 0 68,-1 0-90,0 1 283,-1 0-171,-4 3 111,2-1-77,-5 2 38,3-2 34,0-1 6,-1-1-29,2 0-61,0-1-28,1-2-22,-1-3-1,1-3 40,-1-8-84,2 1-17,2-6 28,0 4-28,4 1 6,1 0-6,6-3-23,-3 7-5,5-3 0,-6 10-5,2 1-1,-1 2-5,0 2 11,2 0-34,0 4 12,14 14 39,-8-2-29,9 12 7,-15-8-29,-1 12 17,-5-6-11,-4 9 6,-8-8 0,-6 3-23,-7 1 0,-6 2-11,-4 2-390,-4 0 385,-2 0-746,-1-1 774,0-2-1,2-2 34,5-5-139,3-4 178,7-7-5,3-4 89,2-4-67,6-3 360,2-2-371,4-2 760,1-1-783,1-3 176,3 0-175,1-1-12,4 0 6,2 0 0,2 0-1,3 1 1,1 0-22,11 1-1,-5 1-11,8 1 0,-8 2-16,1 1-40,2 2-61,1 0-79,2 3-95,0-1-174,1 2-195,-1-2-270,0 1-571,-4-1-1496,-1 0 3014,-1 1 0,-11-3 0,-1 0 0</inkml:trace>
  <inkml:trace contextRef="#ctx0" brushRef="#br1" timeOffset="208375">21468 7140 17143,'3'-11'3724,"0"3"-2788,-3 8 739,0 0-1675,-21 20-28,12-8-45,-16 17-78,18-11-605,3 8-141,1-5-8934,5 11 9565,0-17 0,2-1 1,-3-10-1</inkml:trace>
  <inkml:trace contextRef="#ctx0" brushRef="#br1" timeOffset="208913">21743 6927 15642,'-3'-5'3462,"0"1"391,3 4-3758,0-63-11,6 44-45,-3-16 1,3 3 27,10 25 6,2 0-12,1 3-16,0 0-11,-1 3-3398,8 5 3364,-10 1-6,5 6 0,-15 2 1,0 2-1,-4 1 1,1 2-12,-2-1 6,-1 0-1,0 1 7,-2-2 10,-4 7 3399,1-8-3393,-4 5-3392,2-7 3426,-6 3-12,3-4 51,-10 4-28,10-8 17,-5-1 168,4-3 151,1-3-174,2 0 169,4-1-236,3-1 3420,1-2-3525,2-1-13,2-1 29,10-1-40,-1 1-5,7-1-11,-2 3 5,0 2 6,0-1-12,-1 3 1,6 6-12,-7 0 6,5 6 6,-9-1-12,-2 1 6,-2 2 0,-1 0 0,-4 6 0,-2-4-5,-5 4 10,-3-7-22,-4-1 6,-1 0-6,-2-1-27,-1-2 10,0 0-28,0-2-39,-1 0-78,1-2-639,-5-2-111,5-2-1105,-2-1-4105,9-4-2800,2-2 8939,3 0 0,1 2 0,2 1 0</inkml:trace>
  <inkml:trace contextRef="#ctx0" brushRef="#br1" timeOffset="209149">22243 7057 11593,'11'0'4879,"-2"0"-2293,-9 0 46,0 0-1913,-1 16-697,0-9 343,-1 13-365,0-12 1023,1 6-1829,0 4 106,1-2-583,1 0-1747,0-8-5618,-1 0 8648,2-4 0,-2 0 0,0-3 0</inkml:trace>
  <inkml:trace contextRef="#ctx0" brushRef="#br1" timeOffset="209572">22542 6825 22996,'11'-38'11,"-3"11"1178,-12 41-1178,0 2 422,-2 3-433,0 2 5,-3 11-10,2-7 5,0 9 0,3-12 215,2 7-204,2-8-22,1 2 718,2-11-702,1-2 12,3-4 11,1-2 0,1-2-6,2-1 23,10-8-17,-3 1 17,8-8 22,-5 2 6,1-2 134,10-7-78,-10 6 28,5-5 16,-13 9 12,-4 2 22,-3 2-39,-3 3-39,-2 1-45,-1 2-33,0 0-74,-3 5 34,-1 1-5,-5 12 0,1-2-18,-2 6-4,2-4-35,2 0-38,0 2-320,-1 7 28,2-5-218,1 6-320,1-9-621,1 0-2112,1-1-5612,-1-2 9264,1-4 0,0-5 0,0-2 0</inkml:trace>
  <inkml:trace contextRef="#ctx0" brushRef="#br1" timeOffset="209973">23067 6727 20914,'6'-34'156,"1"0"1,3-21 1618,-3 52-1736,0 1 654,0 2-665,1-1 350,0 1-367,0 1 1164,0 1-1164,0 2-5,-1 2-1,0 1 1,0 2-1,0 1-5,-1 0 12,1 2-12,-1 0 11,0 2-11,-1 1 5,-1 1 2,0 1-7,-1 1 5,-2 1 1,1 1-1,-2 1 1,-2 2 0,-1 1-12,-3 2-508,-4 3 519,-3 0-10,-3 3-7,-3 2 6,-5 0 1,-2 1-1791,-2 0 1784,-2-2 7,2-2-106,2-4 89,3-4-1,3-4-27,2-3-2680,3-2 2433,1-5-414,1-1-1824,1-3 2535,2-2 0,4-2 0,2 0 0</inkml:trace>
  <inkml:trace contextRef="#ctx0" brushRef="#br1" timeOffset="212664">22925 6581 8282,'-3'-7'5629,"1"2"-4072,2 5 1669,0 0-2716,-12-26-95,10 19-68,-10-19-73,12 26-55,-1 0 156,-4 3-297,1-1 1,-4 1 16,1 1 101,-5 0-112,5 0-28,-1-1-11,5-1-12,2-2 942,0 1-756,8-1-29,-1 0-33,8 0-62,1 0-28,2 0 12,10 0-40,-7 0 0,5 0-5,-11 0 11,2 0-40,-7 0 6,2 2 1,-5 0-1,0 1 0,0 0 0,0 2 0,1 0 29,1 0 4,1 0-4,1 0-1,0 1-22,0 1-1,0 0 24,-1 1-24,-1-1 18,-2 2 11,-1 0 67,-1 8-39,-2-2-6,0 7-6,-4-3 85,-5 10-84,1-6-279,-4 9 268,3-11-18,1 1 1,0 0 16,1 0-16,2-1-6,0 1-6,1-1-3275,-1 9 3281,3-8-6,-2 6-5,2-10 6,-2-1-7,2-1-4,0-1 172,0 0-173,-1 0 0,1-1 6,-1 0 3386,1-1-3358,-3 4-23,1-5 40,-2 2-12,0-6 6,0-2 17,-1 1 0,-1-2-12,-1 0-10,-1-1-39,-10 1-131,-4-1-99,-2-1-280,2-1-824,7-2-4442,0 0 5764,-1 0 0,8 0 0,0 0 0</inkml:trace>
  <inkml:trace contextRef="#ctx0" brushRef="#br1" timeOffset="214668">24044 6938 8332,'2'-4'3484,"1"0"1350,-3 4-4425,-11 1-34,5-1-39,-8 2-56,8 0-34,1 1 186,-5 1-213,2 0 223,-7 2-201,4-1-11,-3-1 10,4-1-10,-2-2 28,1 0-23,-1 0 5,1-1 12,-1 0-33,2 0 234,-4-2-245,3 0-12,-1-2 196,4 1-224,4 1-16,0-1-35,3 2 275,0 0-386,1 5 22,0-1-6,0 5 34,0 6-33,0-2-1,-1 7 0,-1-4 1,1 0-6,-2 1 5,2 0 17,-3 7-16,2-6-12,-2 6 6,2-1-1,1-5 1,0 4 6,0-7-18,1 0 12,-1 0 0,1 0 22,0 6-33,0 2-18,-1 4-21,1-7-102,2-1 7,1-10-46,4 2-100,0-5-813,10-2-34,-3-2-984,10-2-5404,-2-2-825,-2-2 8100,-1-1 1,-10 4-1,-3 0 1</inkml:trace>
  <inkml:trace contextRef="#ctx0" brushRef="#br1" timeOffset="215299">24369 7047 22627,'2'-44'448,"0"8"-381,-2 36 50,0 0-94,-2 1 10,0 0 74,-6 2-51,2 1 0,-5 2-6,-1-1 1,-2 0-7,-1-1 1,-1 0 62,-6-1-51,7-1 5,-3-1-10,10 0 10,1 0 1,3-1-12,1 0 107,2 0-168,0 1 5,1 2 17,0 1 12,-3 5-12,2-2 0,-2 6 0,2-3-5,-1 2 5,0 0-11,0 1 6,0 0 5,-1 1 0,0-1 6,1-1 0,-2 1-6,1-2-5,0-1 10,-1-2 12,1 0-11,0-1 0,1-2-6,0 0-16,0-1 27,2-1 6,0-1 431,0-1-122,6-1-214,-1-1-39,7-1-11,-2-2 22,7-2-61,-5 3-6,2-3-6,-6 4-5,-1-1-6,0 2-11,1-1 6,-3 2-6,3-1-6,-4 1 6,2 0 0,0 1 0,0 0 0,0 1-6,1 1 1,0 1 5,-1 1 5,0 1-27,-2 4 16,-1-2-10,-1 3-18,-9 3 0,-1-4-16,-8 6-112,-12 1 22,5-5-3729,-21 10 3449,20-12-213,-6 3-431,14-7-5848,3-3-1865,6-2 8777,3-1 0,3 0 0,1 0 0</inkml:trace>
  <inkml:trace contextRef="#ctx0" brushRef="#br1" timeOffset="215732">24501 6901 22929,'26'-40'392,"-3"8"-286,-16 31 1,1 0-18,1 0-16,1 1 0,0 0-17,2 0 56,8 1-73,-4 0-28,8 2 23,-6 1-6,8 6-17,-7 0 0,9 11 12,-16-5 5,1 7 17,-8-3-6,-2 1 11,-3 3 79,-9 11-17,-5 3-62,-6-1-10,-1-3-12,4-12-12,2 0-27,0-1 17,2 0 5,2-1-5,1 1 22,1-4-23,1 0 6,2-3 17,-3 3-5,-4-2-1,0-1-39,-4-3-39,-9-3-50,5-2-135,-9 0-268,6-4-1155,2-1 1664,-3-1 0,13 0 0,0 0 0</inkml:trace>
  <inkml:trace contextRef="#ctx0" brushRef="#br1" timeOffset="218081">25927 7140 20537,'6'-9'1473,"-2"2"-1265,-3 7 133,-1 0-240,-2 1-34,-1-1-50,-4 2 0,-1-1 5,-4 0-10,-3 0 21,-3 1 34,-8-1-22,6 0 6,-5-1 94,7 0-66,7 0 111,-3-1-78,9 0 11,0-1 6,3 1 571,1 0-829,0 0 129,-1 3 11,0 2 12,0 3-6,-2 3 5,1 2 0,-1 2-5,0 2 34,-4 11-35,1-6 1,-2 8 0,3-8-6,-2-1 17,2 1 17,-6 8 5,1 3-33,-1-1-6,3-4 1,4-11-1,2-2-11,1-2 11,2-2 6,0-1 0,2-2 5,2-2-5,3 0-6,2-2-17,3-1-33,3 0-28,3-2-62,2 0-84,1 0-789,8-5-51,-7 0-913,4-3-2156,-10 1 4122,2-2 0,-10 4 0,1 1 0</inkml:trace>
  <inkml:trace contextRef="#ctx0" brushRef="#br1" timeOffset="218778">26326 7153 10713,'6'-6'4648,"-1"1"-3286,-5 5 4267,0 0-5147,28-28-258,-20 20 17,20-21-23,-27 27 583,-1 1-779,-3 0-22,-2 1-17,-5 0 23,-1 2 5,-4-1 0,-2 2 23,-2-1-23,-1 1-5,1 0 11,0-1-17,3 0 22,1-1 6,4 0 0,1 0 11,4 0-11,2-1 23,0 1-23,2-1-6,-1 0 0,2 0-5,-1 1 6,0-1-12,0 1 0,-1 0 6,0 0-6,0 2 0,-1 1 17,-3 3-11,2-1 11,-3 4-6,1-2 6,0 2 6,-1 0-6,1 0-11,0 1 0,-1-1-12,2 0 12,2 0 5,-1 2 1,3-3-18,-1 2 12,3-5 0,0 0-6,0 0 28,0 1-27,0-2-1,0 1 6,0-4-6,1 1 11,0-1 6,0 0-17,0-1 108,-1 0 149,2 0-144,0-1 4,1 1-27,2-1-11,0 0-34,2 0-11,1-1-6,2 0-6,0 0 1,-1 0 5,6 0-28,-6 1-5,5 0 5,-7 0-11,0 0 11,0 0-5,0 3 5,0 0-5,0 2-1,-1 2-10,0 0-1,-1 1 6,-2 1-5,-1 1-12,-1 0 11,-1 0-5,-2 1 5,-1 0-5,-3 1 0,-2-1-23,-2 0 1,-1 0-34,-2 0-51,0-1-56,-1-1-78,-2 0-101,0-1-134,0-1-146,0-2-325,1-2-683,2 0-1793,3-2 3434,0-1 0,5 0 0,1 0 0</inkml:trace>
  <inkml:trace contextRef="#ctx0" brushRef="#br1" timeOffset="219501">26609 6996 19708,'1'-9'1008,"-1"1"-767,0 8 705,0 0-822,-2 0-17,1 0-23,-3 0-11,3 0-17,-2 0 11,0 0-22,1 0 16,-2 0-5,2 0 6,0 0-1,0 0 63,0 0 811,1 0-756,-1 0-140,1 0 6,-2 0 28,0 0-17,-1 1-39,0-1 11,1 0-1076,2 0 578,7 1-729,-2-1-4239,7 1-3390,-3-1 8828,0 0 0,-4 0 0,-1 0 0</inkml:trace>
  <inkml:trace contextRef="#ctx0" brushRef="#br1" timeOffset="219872">26566 7408 23075,'-10'15'39,"-1"0"-50,1 0-40,-1 0-50,-1 0-78,0 1-151,1-1-309,-1-1-845,2 0-8347,-2 2 9026,4-5 0,0-2 0,7-6 0</inkml:trace>
  <inkml:trace contextRef="#ctx0" brushRef="#br1" timeOffset="220335">26881 7192 24144,'-25'11'202,"0"2"-169,7 5-16,-1 2 0,1 1 5,0 0-4251,2 1 4246,3-2 865,-1 9-871,7-2 0,1 0-16,5-6-12,2-9 17,3-1 22,2-1 51,8 2-34,-1-4 3393,5 1-3388,-5-5 7,1-2 10,0-2 63,4-2-57,-5 0 6,3-4 16,-7 1-5,-2-2 11,-1 2 12,-2-1-6,-2 1 0,0 1-34,-2-1-22,0 1-6,-2-1-16,-1 1 33,-3 0-40,-1 0 1,-3 0 0,-1 1-34,-6 0 28,2 2-22,-3 1 17,6 0-12,0 0-67,-2 1-27,4 0-57,-2 2-124,6-1-178,2 1-1523,2 1-808,2-1-6278,4 0 9068,1-2 0,-2 0 0,0-1 0</inkml:trace>
  <inkml:trace contextRef="#ctx0" brushRef="#br1" timeOffset="220771">27124 7079 23562,'1'-27'403,"0"6"-353,7 19 12,2 1-23,-4 1-16,2 0-7,-4 1 18,3 4-17,0-1 0,2 4-12,-1-2-16,1 0 22,2 1 6,-1 0-11,0 1 22,0 1-12,0 0-4,-2 1 10,-1 2 17,0 7-11,-3-3 11,-1 6 68,-4 4-57,-2-6-231,-2 8 203,-4-8 6,0 1 0,-1 0-17,0 0-11,-4 9 12,3-8 10,-2 7 17,4-9-39,1-1 6,-1 1-12,0 0 1,-1 0-1,1-2 204,-4 4-192,3-7-12,-4 5-27,3-10-7,-3 0-49,0-1-102,-5-2-156,-1-2-442,-4-1-1430,-2-2 2219,-4-1 0,14 0 0,0-1 0</inkml:trace>
  <inkml:trace contextRef="#ctx0" brushRef="#br1" timeOffset="222844">28219 7205 9302,'0'-5'4659,"0"0"1895,0 5-6319,0-23-73,-1 18-50,-1-18-50,-2 23-34,-2 0 11,-1 0 6,-2 0 11,-4 0-6,-1 1 6,-3 0 0,-2 2-5,-2 0 16,0-1-11,-1 1 61,-10 0-49,8-1 10,-6 0 6,11-2 11,2 1 29,2-1-6,3 0 27,1 0 18,4 0 5,1-1 173,2-1-195,2 0-28,1 0 184,1 2-252,-3 6-22,1 0 6,-8 14-40,4-5 18,-5 7-7,4-3-10,-2-1-1,1 2 6,1-2 0,0 2 6,1-1-1,2-1 1,1 0 11,1 6-1,1-7-16,1 3 12,2-7-12,2-1-6,1-2 6,1 1-11,1-3-17,0 0-11,0 0-34,2-3-34,1 0-77,1-1-147,3-2-201,3 0-331,3-2-677,3 0-1171,3-2-2285,2 0 4996,4-4 0,-14 2 0,-1 1 0</inkml:trace>
  <inkml:trace contextRef="#ctx0" brushRef="#br1" timeOffset="223229">28401 7238 21875,'-17'-29'645,"4"6"-538,13 22-29,1 0-5,2-1-17,2 0 5,2 0 63,6-1-63,-1 2-10,4-1-12,-4 2-11,-1 0-17,0 0 0,-2 2 0,0 1 1,-2 2 4,-1 1-4,1 1 21,0 8-27,-2-2 16,1 6 1,-3-5-7,-1 2-4,0 0 10,-2 1-11,1-1 12,-1 1-7,0-1-4,0-1 4,-1 0 7,0 0-6,-1-2-12,-1 0 18,-1-1-7,-1-1-10,-1 0 0,-1 0-12,-2 0-28,-3 0 6,-2-1-28,-3 0-56,-3 0-44,-2-1-164,-2 0-380,-2-2-1411,0-1 1263,-2 0 0,13-3 0,2 0 0</inkml:trace>
  <inkml:trace contextRef="#ctx0" brushRef="#br1" timeOffset="225331">29751 7173 7912,'7'0'5109,"-1"0"-3564,-6 0 3642,0 0-4873,0-2 151,-2-2-337,-1 0-5,-2-1-27,-2 3-40,-1-1-17,-3 0-6,-2 1-5,-2 1-11,-4 0-6,0 1 6,-3-1 0,0 1 5,0 0 6,1 0 6,2 0-6,2 0 6,3 1 10,2-1 7,2 1 10,3-1 18,1 1 16,3-1 34,0 1 16,1-1 819,0 0-952,1 1 21,1 1-5,0 3 6,0 2-12,-2 3 6,1 2 11,-2 2 6,-1 3 6,0 1 27,-6 12-39,3-5-3414,-5 8 3409,4-10-589,1 1 594,-1-1-5,2-1-6,1 0-34,2-3 6,1 0 0,1-2 12,2-1 3085,3-1-3097,2-2 888,5-1-905,2-3 1,3-1-24,5-2-32,1 0-35,4-4-66,1 0-96,1-1-179,2-2-376,-2-1-895,0-2-2073,-2-3 3792,1-2 0,-18 6 0,-2 1 0</inkml:trace>
  <inkml:trace contextRef="#ctx0" brushRef="#br1" timeOffset="225735">30054 7169 21136,'13'-37'493,"0"8"-375,-2 26-18,1 1-21,1 0 50,6 1-79,-6 1 1,6 0-12,-7 0-16,0 0-1,0 0-11,-2 1 1,1 0-1,-1 3 6,1-1-1,0 2-10,-1 2 5,0-1-5,-2 3 5,1 0 11,3 8-5,-2-3 0,0 6 17,-4-4-6,-1 2 5,-1 1 1,-1 0 5,-2 0 0,0-1-5,-1 1 5,-1 0-5,-2-1-6,-1 0-6,-1-2 6,1-1-22,-1-1 10,1-2-16,-1-1 0,1 0-11,1-1-11,-1 0-6,1-1-34,-2-1-22,0-1-325,-6 1-73,0-2-268,-7 1-717,-1-3-1625,-4-2 3092,-8 1 0,13-2 0,0 0 0</inkml:trace>
  <inkml:trace contextRef="#ctx0" brushRef="#br1" timeOffset="226801">31449 6980 7867,'0'-3'6862,"1"0"-4151,-1 3-2487,-14-15-28,5 11 123,-19-10-4470,11 15 4230,-5 2 853,3-1-876,0 1 17,-1 0-12,0 0 18,0-2 16,2 0 18,1 0 15,4-1 7,1 0 3391,3 0-3375,3 0 12,2 0 167,2 0 555,1 0-852,0 3 29,1 0 22,0 4 0,0 1 0,-1 3-11,-1 1 0,-1 2-1,-1 0-16,-1 2-5,-1 0-1,0 2-11,-1 0 1,2 0-1,-1 1-6,1 1 1,-1 0 5,1 0 0,1-1-16,0-1-6,1 0-6,1-2 0,1-2-5,0 0 5,1-3-22,0-1 5,0-1 0,1-1-5,2-1 0,1-1-34,3-2-22,0 1-56,4-2-62,1 0-140,4-2-313,2 0-1015,3-1-2811,4-2 3842,6-1 1,-15 0-1,1 0 1</inkml:trace>
  <inkml:trace contextRef="#ctx0" brushRef="#br1" timeOffset="227342">31834 7006 8282,'0'-5'4184,"0"2"3462,0 3-7478,-15-9-40,13 6 1,-9-7-6,20 6 0,1-1 152,12-3-141,-4 3 113,14-5-141,-13 5 0,4-1-10,-9 4-18,-3 0-5,-2 0-23,-2 2-27,-2-1 10,-1 1-16,0 0 5,-1 1 29,1 4-6,-1 2 6,1 4-1,0 0 6,-1 2 6,1 2-12,-1 0 6,0 1 0,-1 1-11,-1-1 5,1 2 62,-2 17-95,2-11-6,0 12 6,0-15-11,2-1-1,1 0-5,0-1 6,1-2 0,-2 0 5,0-2 0,-2-2 6,-1-1-12,-3-2-10,-10 4-34,-2-5-45,-10 3-3488,1-5 3253,-4 0-309,-5-2-1642,-3 0-3533,-3-1 5290,-6-1 0,20-2 1,2 1-1</inkml:trace>
  <inkml:trace contextRef="#ctx0" brushRef="#br1" timeOffset="230524">18846 7053 8629,'-3'3'3865,"0"0"2206,3-3-5342,2-9-359,-1 6-6,2-6-6,-2 7 527,0 1-454,0 0-364,-3 0-11,-1-1-11,-2 1 5,-2-1-11,-2 0 17,0 0 0,-2 1 18,2 0-12,-1 0-18,1 1 1,1-1-6,0 1 1,0 0 4,0 0-4,0 0 44,-4 1-12,-2 3-32,-1-1 4,-1 2 7,6-1-1,-2-1 1,2 1-7,0-1 7,1-1 22,1 1 22,1-2 17,3 0 33,1 0 567,2-1-606,0-3-50,1 2-11,1-3-6,0 1 11,0 1-16,0 0 5,0 1-72,-1 0 49,1 5-10,-1 0 0,0 4-12,0 0 0,0 1 12,0 2 0,-2 1-6,1 2-6,-2 1 12,-1 1-6,0 1 0,-1 1 5,0 0-5,-1 0-5,1 0 10,-1 7-10,1-6-7,1 5-10,3-8 5,1-2-39,1 0-17,1-1-50,2-1-230,9 3 107,-1-5-79,5 1-112,-1-5-201,0-3-427,3-2-855,1 0-1676,3-2 3596,3-1 0,-11 1 0,-1-2 0</inkml:trace>
  <inkml:trace contextRef="#ctx0" brushRef="#br1" timeOffset="230964">19115 7071 9912,'0'-7'5360,"1"2"-3853,-1 5 4273,0 0-5656,-4-14-35,3 10-16,-3-10-39,4 14 44,0 0-50,4 0 17,7-1 22,16-1-45,-4 1-10,5 0 4,-13 1-4,-2 0-7,-1 0-5,-2 0 0,-1 0 0,-1 1 0,1 6-5,-1 2 10,-2 3 29,-3 7-6,-2-6-6,-3 6 1,0-5-1,-3 2-11,-1 0 0,1 0 6,0 1-6,0 0 12,1 0-12,1-1-5,2 1 5,-1-2 0,1 1 11,1 3-16,1-4 16,3 8-16,-1-11 11,1 1 0,-3-5 5,-2-1-11,-4 0-5,-3-1-40,-6 2-55,-3-1-175,-5 0-699,-3 1-4526,-4-1-4342,1 0 9203,3-2 0,12-2 0,5-1 0</inkml:trace>
  <inkml:trace contextRef="#ctx0" brushRef="#br1" timeOffset="241409">21206 8574 13385,'-41'0'356,"1"0"1,2 0-1,9 0-98,23 0-107,1 0-84,3 0-89,1 0 352,8-1-151,0-1-39,9-1-61,1 0-6,3 0-28,3-1-11,2 0 5,-2 0 0,1 0 6,-3 1 5,-2 0 12,-3 1 50,-4 1 89,-3 0 130,-4 0 106,-2 1 1047,-2 0-1546,-9 0 12,0 0 66,-9 0 7,0 0-1,-2 1 12,-1 0-17,-3 1-1,0-1 1,1 0 6,0-1-7,2 1 7,2 0-1,3 0-5,0 0 5,3 0-10,1 0 10,1 0-5,2 1 5,0 0 1,2 0-74,2-1 90,2 0 29,7-1 11,3 0-40,10-1-11,2-1-6,7-3-5,4 0-11,3-1-6,3 0-6,17-4-644,-12 3 661,11-2 11,-19 4-22,-3 0 11,-6 2 6,-4 0 34,-6 1 55,-6 2-5,-5-1 22,-2 1-134,-14 0-6,-2 1 6,-15 2-6,-3 1 56,-27 6 429,10-4-449,15 0 1,0-1-440,1 0 1,2 0 430,-13 2 11,-8 1-432,29-5 433,7 0 10,8-1 46,4-1 426,3-1-337,10-2 831,0-2-876,11-2-16,1-1-23,3-1-2955,4-1 2905,3 1-23,3-2-329,1 2 284,3 0-50,0 1-84,3 2-196,-2-1-487,1 4-1356,-1-1 2207,2 2 0,-19 1 0,-3 0 0</inkml:trace>
  <inkml:trace contextRef="#ctx0" brushRef="#br1" timeOffset="246215">19731 6403 7606,'0'3'2518,"0"-1"3826,0-2-5997,-9 17-9,5-11-33,-6 12 360,5-14-292,2-1 410,-1 0-376,2-3 394,-1 1-169,1-3-346,0-1-23,0-2-33,0 0-34,1-1-39,0 0 90,-1-6-68,1-1-106,-1-1-12,-1 0-5,1 4 12,-1-2-12,0 0 11,-2 0 6,0-3 5,0 1 12,-1-2 89,-2-8 0,3-1-71,1-1-21,2 2 62,4 2-74,0 6-1,3-3-6,1 9 11,1 2 14,4-1-27,-1 3-74,3-1 4,1 2-14,0 2-23,0 1 2,-1 1-18,-5 1-3,2 0-8,6 0 62,7 1 18,2 1-12,4 1 11,-2-1-11,4 0-249,4 0 425,2 0-574,2-1 579,4 1 0,2-1 0,5 0 3,2-1 1,2 1-842,2-1 661,0 1-1154,-1-1 1156,-2 0-2,-15-1 0,-1-1 3,21-1-4,-20 0 1,-1 0-134,16-2-5,0 1-334,0-2 340,0 1 3,-1 0-683,-1 0 676,0 1 62,-16 0 0,0 0 73,18-1-5,-20 1 0,1 0 6,0 1 1,-1-1-4,18-1-849,-17 2 1,0 0 794,13-1-2,1 0-282,0 1 277,-1 0 13,-1-1-8,-1 1 1,-2 0 148,-2 0-82,0 0-11,-2 0 6,1 0-6,0 0 1564,18 1-1498,-13 0 6,12 0 305,-18 2-8,-1 0-4,-2 0 0,0 0 797,-1 0-803,0 0 148,-2-1-214,1 1-310,-3-2-100,1 1-1,-1-1 12,0 0 26,0 1-40,-1 0 1,0 1-6,0 0 993,-2-2-871,-2 1 14,-1 0 803,-2-1-923,1 1-17,0 0 12,0 1 749,0-1-781,-1 0-3,0 1 5,-2-2 156,2 0-40,-1 1 370,0-1-339,0 1 0,0 0 34,-3 1-39,-1-1-112,-2 1-9,-2 0 9,0 0-4,7 0-7,-6 0 0,6 0 2,-7 0 12,-1 0 111,-1 1-17,-2-1 16,0 1 1,1-1-28,6 1 34,-4 0-17,4 1 17,-6 0 23,-1 0-28,2 0-6,-4 0 0,3 0 1,-1 0 5,-3 0-7,2 0 12,-4 1-1,1-1-10,-2 0-1,0 1 0,-2-1 6,1 1-5,0 0-12,0 5 17,0-2 6,1 4 27,-2-2-27,0 1-6,1-1 0,-2 2 0,1 0 0,0 2 11,-1-1 13,1 2-3,0 0-7,-1-1 9,0 0 0,0 0-14,0 1 9,-1-1-5,0 0-8,-1 0 3,0-2-9,0 0 8,-2-2-5,1 1 24,-1-2-13,1-1 0,-1 0-1,2-2-10,-1 1 10,1-3 17,0 0 963,1-1-962,0-6 2,0 1 4,0-5-16,-1 1 0,0-1-6,-2 0-6,-3-9 1,-1 4-2,-3-6-3,0 6 2,-3-1-6,-1 2 6,-2-1-12,-1 1 12,-2 0-1,0 1-5,-1 0 17,-14-3-17,8 4 11,-11-3 6,7 6-11,0 0-1909,-2 1 1919,-1 1-16,-1-1 28,-17-2-22,10 2-6,-12-1-338,14 3 338,0-1 0,-1 2-11,0-1 11,0 0-5,-1 1 5,0 0 5,-3 0 6,1 1-1298,-2 0 1298,3 0-5,0 1-6,4 1 5,-1 0-10,3 0-7,1 0-212,0 1 224,0 0 6,0 0-6,-18 1-6,9 0 39,-16-1-33,14 2 0,-4-2 5,-1 0 1,-1 0 5,-2 0-5,3 0-6,2 0-453,3 0 469,5 0 992,3 1-1003,4-1-11,3 1-5,2-1 21,2 2-4,2-2-1,0 1 1,0 0 0,-1 0-6,-2 2-2178,-2 0 2173,-2 1-896,-2 1 896,-1 1 344,-2 1-327,0 1-11,1 0 0,0 0-258,4 0 263,-1-1-5,4 0 5,1 0 120,2-2 1935,-9 3-1936,9-4-12,-9 1 7,10-2 2973,-2-2-2986,-2 1 3,0-1-307,-2 0 183,0 1 1,-1 0 17,2 1 12,-15 1-10,11-1-9,-11 1 126,-3 2-1,10-2 6,-10 2-13,14-1 14,1-1-2403,1 0 2399,2 0 37,1-1-156,2 1-7,1-2 5,2 0-16,2 1 14,1-2 112,3 1 7,2-1 336,3 0-356,2-1-7,1 1 20,2-1 3372,0 1-3379,-3 0-3458,3-1 3328,-4 1-242,-2 0 267,4 0 154,-5 0-33,4 0 2,-2 0 12,0 0-53,-2-1 40,0 0-36,-1 0 22,0 0-144,0 0 8,1 0 3258,-5 0-3289,8-1 37,-3 0 419,8 0-469,2 1 170,2-1-172,0 0 145,3 1-270,-2 0 331,1 0 11,-1 0 96,0 1 98,0 1-350,0 0 184,1 1-286,-2-1 406,1 2-358,-1-1 25,0 1-130,-1 1-68,1 0 113,0 1 23,-1 2 48,1 2-148,-1 2 15,1 3-47,0 0 14,0 1 28,1 1 51,0 1-61,0 0 83,1 0 5,-1 1 18,1-1 31,1 0-16,0 6 8,-1-7 36,1 5 2,-1-8-99,1-2 2,-2 0 3,1-2 34,-2 0 34,2-1-5,-2-2 29,2-1-4,0-1 83,-1-1 27,2-2 381,0 0-402,2-8-17,0 3 32,2-6-46,-1 3 9,3-4 45,-1 2-207,3-5 47,-2 4-50,2-1-14,6-5-36,-3 3 37,5-3-14,-3 5-26,1 0 198,0-1-1,1 0 1,1 1-1,-1 0-16,17-8 99,-11 6 5,13-6 377,-14 9 16,0 1 10,1-1-13,3 0-13,0 1-3386,3 0 3279,1 1-105,0-1-267,13-2-40,-10 3 8,21-4-21,-10 5 4,0-2 7,-3 4 3,-11 0 9,1 1-24,1 1-2246,16-2 2261,-10 1 6,27-1 274,-24 1-266,10 0-82,-15 1 107,0 1-7,1-1 0,1 0 3,1 0 14,22 0-11,-13 0 10,17-2-26,-18 2 23,-1 0 3,1 0-7,-1 0 17,-1 0-140,0-1 9,-3 0-253,-1-1 261,-2 0-1372,-1 1 1364,-1 0-227,14-1 223,-13 2 1524,10-1-1395,-17 1-43,0 1 29,-1 0 315,1 0 2089,1 1-2094,13-1 9,-10 1-158,1-1 0,1 1 33,1 0 1,19 0 3121,-26 0-3435,0 1-28,-2 0 26,1 2-4,-2-2 812,10 2-717,-10-1-15,6 0 28,-5-1 16,-6-1 18,5 1-4,-8-1 36,0 0-144,0 0 34,9-2-9,-6 1 12,7-1-4,-8-1-12,7 0 16,-6 1 2,5-2 108,-2 1-7,-5 0-28,5-1 16,-7 1-2,1 1-21,2-1-6,0 0-3505,2 1 3376,1 0 8,1 0 3,2 0-11,2 0 4,1 0-5,2-1 10,1 1 109,0 0 17,-2-1-7,-1 1 3419,-3-2-3408,-1 1-11,-3 0-111,-2 0-33,-1 1 29,-2-1 4,-2 2 17,5-1-10,-1 0-15,1 1 4,-3 0 111,0 0-4,3 0 6,0 1-5,2 0 9,-4 0-8,1 0 1,10 0-96,2 0 1,9 0 1,-9 0 24,-3 0-17,-11 0-3,-3 0 1,-3 0-12,-3 0 113,-1 0-11,-3 0 11,2 0 5,-2 0-5,3 1-6,0 0 5,2 2 0,2-1-4,1 0 0,1 1 5,-1-1-5,1-1 5,0 1-4,5 2-6,-6-1 6,4 2 4,-8-1-6,-2 2 6,-1 0-6,-1 1 6,-2 0 6,0 1-23,-2 7 17,1-4 11,-2 4-16,0-7 5,0 0 0,-2 2-6,0-1 12,0 3-23,0 1-45,-1 2-66,1 2-242,0 0-3846,2 3 1186,1 0 2612,5 4 1,-3-11 0,3-1-1</inkml:trace>
  <inkml:trace contextRef="#ctx0" brushRef="#br1" timeOffset="300098">26501 14865 13763,'5'9'3786,"0"-1"-3276,-5-8 672,0 0-985,0-4 223,0 3 1000,1-2-1275,-3 3 27,-2 1-93,-3-1-12,-2 2-5,-3 0-12,-1 0 73,-11 1-16,-9 2-91,7-1 24,-2 0 0,18-4 27,1 1 6,2-1 27,2 0-4,1 0 55,-1-4-73,0 1 12,0-3 5,2-1 17,0 0-39,1-2 0,1-1 5,0-2-11,1-2 28,0-2-11,1-2-3386,1 0 3352,2 0 90,3-10 34,3-1-84,1 0-6,1 5-17,-1 9 6,1 3-12,0 2-5,2 2-5,-1 2-1,0 1-28,0 3 6,5 1 3364,-3 4-3380,4 1-1,-5 6-11,-1 3-23,0 4 23,0 3-5,-1 2-3382,0 3 3399,-2-1-1,0 11-28,-6 4 17,-3 0 0,-8-2 0,-7-10 11,-6 1-28,-23 15-2251,5-10 2265,11-11 0,-3 1-3,-4 0 1,0-1-311,7-5 1,0 0 312,-10 5 0,1-2 15,-15 5-1,20-12 0,-1-1 51,-25 2-18,5-1 57,10-14-1354,24-3 1320,1-4 1298,9 0-1286,3-5 574,4 1-597,10-10 2286,10 1-2298,6 2 68,18-2 2667,-12 12-2717,10-1 22,-11 7-39,0 2-6,0 3-28,-2 4-11,-1 3-3166,0 3 3166,-2 3-6,7 13-257,-10-5 22,5 11-280,-12-7-5741,5 14 6262,-4-6 0,-3-4 0,-6-15 0</inkml:trace>
  <inkml:trace contextRef="#ctx0" brushRef="#br1" timeOffset="306319">21793 7438 8937,'-9'2'4576,"2"-1"-3282,7-1 3630,0 0-4611,-5 1-61,5 0 79,-4 0-225,9-1-22,0 0-17,3 0-11,0 0-11,2 0-6,1 0-11,2-1 0,2 1 0,1 0-11,0 0 0,0 0-6,0-1 6,-2 1 5,-2-1-5,-2 1 28,-3 0 16,-3 0 23,-2 0 191,-2 0-242,-7 0-5,0 2-11,-8 1 11,0 1-11,-2 2 0,-2-2 33,-15 6-16,13-5 11,-10 3 5,19-5 12,2-1 11,2 0 0,4-1 17,1-1 716,2 1-660,7-3-118,0 0 0,8-2 28,8-3-34,0 2-16,8-2-6,-5 3 11,1 1 0,-1-1 23,10 1-6,-1 0-23,-2-1 6,-7 3 1,-13 1-1,-3 0-6,-3 0-16,-2 0-28,-3 0-403,0 0-186,-5 2-8866,-2 4 9494,-1 1 0,1-2 0,5-3 0</inkml:trace>
  <inkml:trace contextRef="#ctx0" brushRef="#br1" timeOffset="311584">26341 13429 18774,'-15'-36'1131,"4"5"-804,9 22-137,2 0-23,0 0-83,0 0-33,1 0-6,2-1-10,2 0-1,1 1 35,2 0-58,2 1 11,3 1-11,0 0 1,3 1 16,-1 0-12,2 1 1,0 1-11,1 1-6,0 1 5,1 0-5,-1 2 0,0 0 0,-1 4-5,5 5-1,-6 1 1,4 6-1,-9-2-11,-1 1 0,-2 1-27,-2 10 16,-3-6 11,-3 7-6,-4-9 7,-3 1 4,-4-1 18,-17 16 0,9-13 10,-12 9 1,14-15 6,1-2-1,1-1-11,1-2 12,3-1-23,1-2 28,3-2 0,1-1 89,3-1-27,2-2 627,0 0-684,5-1-10,0-1-12,3 1 0,2-1 0,2 0 0,1 1 6,2 0-22,1 1 10,0 2 1,-1 2-6,-1 3 5,4 6 7,-6-2-1,3 5 0,-7-3 1,0 1-1,-3 2 28,0 10-16,-3-5-1,-2 7 1,-2-9-12,-3-2 17,-3 0-11,-2-3 16,-2 0-22,-1-2 17,-1-2-5,-2 0 5,-1-2 0,-1 0-23,1-2-5,-1 0-16,0-2-18,-1-1-78,1 0-886,-6-3 998,3 0 0,5-2 0,6 1 0</inkml:trace>
  <inkml:trace contextRef="#ctx0" brushRef="#br1" timeOffset="318540">26427 12217 16344,'19'-48'461,"0"-1"0,-2 4 0,-2 8-47,-3 13-33,0 0 801,7-8-896,-4 7 618,4-4-647,-6 9 1,-1 3 16,0 2 319,-1 2-50,0 0 359,-3 7-728,-1-1 355,-5 5-529,-2 2 6,0 4 33,0 2 11,-2 7 34,-4 16-50,-2-2-296,-4 13 290,-1-7-11,-1 1 11,-1 2-11,-1-1 0,-1 1 0,2-2-6,-1-3-3292,4-1 3297,2-5 7,3-1-53,2-4 41,3-2 200,1-2-172,5 2-5,1-5 27,4-1 3383,2-4-3349,1-4 154,10-2-86,7-3-1,11-8-11,4-5-83,-8-2-1,-2 0 73,-2-1-79,-9 4 7,5-2-1,-12 6 11,-3 2 6,-2 1 6,-3 2-40,-3 2 1,-2 1-7,-2 1 7,-1 7-23,0-1 22,0 7-16,0-1-12,0 2 1,-1 3-7,-2 0-4,-1 3-12,-2 0 0,1 3-23,-1-1-44,1 3-107,0 1-218,0 2-420,3 0-510,-1 1-8509,2 11 9269,1-14 1,0 0 0,0-19 0</inkml:trace>
  <inkml:trace contextRef="#ctx0" brushRef="#br1" timeOffset="323331">24256 4090 6563,'-8'2'627,"1"0"442,7-2 4415,0 0-4935,44 3-73,-20-4-90,37 2 208,-9-8-963,-9 3 644,18-5 16,-14 3 47,-9-1 1,1 0-151,-6 1 0,0 0 2,13-3 0,0-1-618,-7 1 0,-1 0 593,4 0 0,1-2-1248,4-1 0,2 0 1189,4-1 0,2 0-28,4-2 1,0 0-698,-15 4 0,-1 0 0,2 1 639,2-2 1,0 1-1,2-1-284,1 0 0,2-1 0,0 1 275,3-1 1,0 0-1,1 0-6,2 0 1,2-1 0,-1 0-2,-13 3 0,1 0 0,-1-1 1,1 1-4,1-1 0,1 0 1,0 0-1,0 0-182,1 0 0,0-1 0,1 1 0,-1-1 181,2 0 0,-1 0 0,1 1 0,0-1-22,1-1 1,0 1 0,0 0 0,0 0 17,0 0 0,0 0 0,1 0 0,-1 0 61,0 0 0,1-1 1,0 1-1,-1 0 3,1 0 0,-1 0 1,0 0-1,1 0-54,-1 0 1,0 0-1,0 0 1,0 1 54,-1-1 1,1 0-1,0 0 1,0 1 2,-1-1 0,0 1 0,0-1 1,0 1-56,0-1 1,0 1-1,-1 0 1,1 0 0,-3 0 1,1 0 0,0 1 0,2-2-5,2 1 1,3-1-1,1 0 1,-1 0-1,-3 0-67,-1 1 1,-2 1 0,0-1 0,2 0 81,-2 1 0,3-2 0,1 1 0,-2 0 0,-4 1-34,10-2 1,-5 0-1,0 1 99,0 0 1,-1 0 0,-1 0-41,-2 0 0,-1 0 0,-1 0 6,-2 1 0,0 0 0,-2-1 33,18-4 0,-2-1-1,-5 1 0,-3 0 8,-5 2 0,-2-1-246,-7 1 0,-1 0 736,2-4 1,-1 1 73,9-9 43,-17 8 1,-4 0-216,-3 0 1940,1-2-5627,-5 9 3823,-3 2 0,-3 3 0,-5 3 1</inkml:trace>
  <inkml:trace contextRef="#ctx0" brushRef="#br1" timeOffset="332357">5157 9402 17348,'-44'27'1495,"-1"0"0,4-2 1,7-5-4,16-10-876,-3 0 1355,0-1-1716,-2 2 28,-1-2-2263,-1 1 3028,0 0-1027,1-1-2,1 0 158,1 0 2,2 0 113,2 0-7,2-2-116,2 0-8,3-2-6,3-1-80,2-1 2,3 0 168,1-1-252,1 1-1005,1-2-411,0 1-11,0 0-14,0 0-9,1 1-589,1 0-727,1 0 217,1 2 1084,0-1 567,1 2-167,0 1 39,0 1 104,-1 2 901,1 1 512,-2 2 393,1 0-102,-2 3 363,0 9 104,-1-4 72,-1 8-14,-2-6-102,-1 12-58,0-6-268,-1 9 8,2-10-342,1 0-164,0 2-150,1 0-63,0 2-127,0 2-88,0 2-59,1 1 15,0 3 33,1 2 46,-2 1 66,1 2 0,0 1 18,-1 0 1,0 1 4,0-1 29,0-1 27,0-2-1,0 0-24,0-2-7,1 0-7,-1-1 135,1 18-84,-1-14-39,0 13-5,0-18 0,0 1-11,0-1-5,0-1 21,0 1-41,0-1-5,0 0-27,1-1-8,1 1-103,0-1 51,1 0-54,-1 0 57,0 0-4,0 1 30,-1 1 66,-1 1 37,-1 19 121,-1-14 12,-1 14 91,-2-19 99,0 0-27,0 0 35,2-1-148,-1-1 15,1-1-112,-1 0 13,1-2-33,0 1-137,-1-1 31,2 1-110,0-2 167,2 16-107,-1-12-1069,1 12 803,0-15 16,0 3 1,-1-1 23,0 2 194,-2 20-136,1-15 93,-1 16-34,2-20 166,0 0 2570,1 0-2635,5 14-170,0-14-79,5 10-160,-1-18-136,1 0-161,5 10-3,-3-13 1476,3 6-1561,-6-14 61,0-1 805,6 6-726,-4-10 11,6 4-14,-3-11 178,3-1 163,1-1-31,3 0-664,5-2-2246,2 0 3297,10-3 0,-18-1 1,1-1-1</inkml:trace>
  <inkml:trace contextRef="#ctx0" brushRef="#br1" timeOffset="343003">9527 6605 10242,'-45'2'1130,"0"-1"0,0 1 0,-16 1 0,7-1-262,14-2-218,3 0 1799,-2 0-2114,14 0 1451,0-1-1499,15-1 463,5 1-1003,3 0 2768,9 0-2181,8 1-2376,5-2 2394,9-1 246,24-4-198,-3 1-129,-12 0 0,1 1-1143,-5 1 0,1-1 1285,2 1 0,4-1-347,1 1 1,3-1 0,0 1-764,8-1 0,0 0 713,-4 1 0,2-1 1,-3 1 223,7 0 1,-2 1-332,2-1 1,1 1-586,0 0 1,0 0 583,2 1 0,0 0-3,1 0 0,0 0 199,1 2 0,0-1-212,0 0 0,1 1-9,-2 0 0,4 0 38,-8 1 1,4 0 0,1 0 59,1 1 0,1 0 1,1 0-30,-5 0 0,1 1 0,1 0 0,-3 0-20,5-1 0,-4 1 0,0 0 6,-5 0 1,0 0 0,-2 0 15,-3-1 0,0 1 0,-3-1-206,7 0 0,0 1 199,-10-2 0,2 1 0,-2 0 401,16-1 0,-3-1-388,-13 0 0,-2 1 164,11-1 1,-2 0-180,12-2 19,-6 0-4,-5-1 26,-7-1 1575,-7-1-1484,-6 1 94,-8-1 121,-6 0 2820,-5 0-2677,-6 0 510,-4-1-1508,-6 2-107,-4 0 1905,-8 1-1646,-5 0-3,-7 0-20,-9 0-66,-8 1 113,-8 0 702,-7 1-1725,28 0 0,-1 1 1526,-3-1 1,0 1-69,-2 0 1,0 0-460,-2 0 0,-1 0 416,-2 0 1,0 0-838,-2 0 0,-1 0 819,-2 0 1,0 0 1,-3-1 1,-1 2 8,-3-1 0,0 1 9,-4 0 0,0 0 4,19 0 0,-1 0 0,-3 0 15,0 1 0,-4-1 0,-2 1 0,0 0-187,-2 0 1,0 0 0,-3 1-1,-3 0 193,5-1 1,-4 1 0,-3 0 0,1 0 0,1 0 0,4 0-8,-7 1 0,4-1 1,0 0-1,0 1-7,5-1 0,-2 1 0,0 0 0,4-1 1,5 1-19,-17 1 1,4 1 21,9 0 0,-2 0 1,0 1-7,3-1 1,1 1-1,-1 0-50,2 0 0,0 0 0,2 1 77,-13 2 1,4 0 6,19-3 1,2-1-192,1 1 1,2 0 241,-28 5 1173,3 1-1215,22-6 1,-1 1 189,-27 5-138,28-7 1,3-1 50,-7 1 639,18-3-678,18-3 2101,18-3-2063,7-2 15,19-3 1746,8-3-1890,-19 5 1,2 0-5,6-2 0,3 0-8,5 1 1,2 0-3,6 0 0,1-1-450,-16 3 0,0 1 1,4 0 415,2-1 1,4 1 0,1 0 0,-3 0-806,4 0 0,-1 0 1,2 1 786,-3 0 0,3-1 0,0 1 1,-4 0-477,1 1 0,-3-1 0,-1 1 459,2 0 0,-1 0 0,0 0-255,-1 0 0,0 0 1,0 0 248,-3 0 1,1 1-1,2-1-81,12-1 1,4 1 0,-3 0-174,-14 0 1,-2 0 0,1 0 88,10 0 1,3 0 0,-2-1-606,-3 1 0,0 0 1,-2-1-926,8 1 1,0 0-810,-12 0 1,1 0 0,-4 0 2532,-3 1 1,-5 0-1,3-1 1,-17 2-1</inkml:trace>
  <inkml:trace contextRef="#ctx0" brushRef="#br1" timeOffset="345325">22731 15088 9424,'58'-10'409,"0"0"0,-12 2 0,1 1-215,-2 4 0,3 2 1,-4 0-1648,-4 0 0,0 0 1501,3-1 1,3 1 0,-3 0 35,-2 0 0,-2 1 128,4-1 1,0 0-73,2 0 0,1 0 36,3 1 1,1-1-347,4 0 0,0 0 357,5 0 1,1 1-555,-17-1 1,1 0 0,0 0 463,3 1 0,1-1 1,0 1-18,3-1 0,0 0 0,2 1-15,1-1 1,1 1 0,1-1 25,2 1 1,1 0-1,1 0-259,1-1 1,2 1-1,-1 0 239,-13 0 1,0 0-1,1 0 1,0 0-72,1 0 1,1 0 0,-1 0 0,1 0 60,1 0 1,-2 1-1,2-1 1,4 1 14,-7-1 1,3 1-1,2 0 1,0-1 0,-1 1-1,-3 0-22,13 0 1,-4 0 0,0 0 0,4 0-54,-12 0 0,2 0 1,2 0-1,0 0 0,-2 0 1,-3 0 65,8 0 0,-3 0 0,-2 0 0,1-1 0,1 1 1,0 0-1,0-1 1,-1 1-3,0 0 1,1-1 0,-1 1 0,0-1-6,0 0 0,-1 0 1,0 1-1,1-1-7,-2 0 0,1 0 0,0 0 1,-1 0-7,0 0 1,-1 0-1,0 0 1,0 0-8,0 0 1,-1 0 0,1 0 0,-1 0 11,-1 0 1,0 0-1,0 0 1,0 0-32,-1 0 0,0 0 0,0 0 0,-1 0-14,16 0 0,-1 0 1,-1 0-23,-1 0 0,-1 1 0,0-1-32,-2 0 1,0 1-1,-1 0-60,-2-1 1,-1 1 0,0 0-202,-3 0 0,0 0 0,-1 1-630,-2-1 1,-2 0 0,1 0 937,2 1 0,1-1 0,-6 1 0,-6-1 0,-3 0 0,-2 0 0,-1 1 0</inkml:trace>
  <inkml:trace contextRef="#ctx0" brushRef="#br1" timeOffset="351805">11071 13197 9666,'4'-4'5432,"-1"1"-1858,-3 3-2969,5-8-381,-4 5-45,4-6-22,-5 9 319,0 0-397,-2 3 105,-2 2 7,-6 4 16,-2 2-112,1-2 17,0-1 17,5-4 84,1-1 61,2-1 68,1-1 235,1-1-280,0-4-123,1-4-102,0-2-4,1-4-12,1 2 5,3-3 1,1-1-1,2-1 57,5-10-84,-1 6-6,4-6 5,4 2-5,-4 7-5,6-3-1,-5 10-5,0 2-6,1 2 0,-1 3 6,0 2-23,0 2 18,-1 3-12,-1 2-12,6 13-4,2 20-7,-6-4 1,-3 11-6,-15-15-17,-6 0 17,-5 4 0,-4-7 0,-3 0 11,-12 16-340,7-15 1,-1 1 356,-5 0 0,0-1-1253,-17 14 1261,16-15 1,0-2 30,-9 7 6,4-6-436,3-5 459,4-5 150,-1-5 107,7-6-168,4-5 543,9-5-588,7-4 0,2-2-28,2-1 1293,4-2-1298,5-2 552,5 0-552,6-1 0,3 2-401,4 1 378,2 2-17,1 3-11,1 2 6,14 2-51,-11 3-763,11 6 629,-15 3-270,2 6-503,-1 2-1552,0 4 1718,4 4 0,-18-10 0,0 0 0</inkml:trace>
  <inkml:trace contextRef="#ctx0" brushRef="#br1" timeOffset="359846">11393 15332 14547,'-48'-1'608,"0"0"1,1 0 0,9 2 1081,22 3-1645,-1 2-29,11-1 602,3 1-595,2 1 361,2 0-261,3 1 1097,5-2-985,4 0 1,7-3-52,7-1 85,30-6-185,-4-3-1220,-15 2 1,1-2 1160,-6 1 0,0-2-5,2 1 0,0 0-9,2-1 0,0-1 0,0 1 0,1-1 0,0 0 1,0 0-10,0 0 1,-1-1 5,1 1 1,-1-1-4,-1 1 1,-1-1-481,-1 1 0,0 0 486,-1 0 1,-1 1 4,28-8 1,-4 0-28,-7 3-11,-6 1-12,-8 2-170,1 1 70,-15 4-34,-3 1-34,-13 3-84,-7 1 1984,-5 2-2096,-5 3-78,-6 2-28,-5 3-85,-4 1-27,-3 0 12,-3 2 32,-2 0 222,0 0-20,-3 0 96,2 1-12,-17 5 230,12-3 39,-14 3 22,17-7 23,-1 0 34,0-2 44,0-1-389,-18 2 591,14-5 96,-10 1 55,20-5 73,4-1 33,5-1 7,5-1-23,5-1-95,5-2-90,4 0 973,4-2-1118,1 1 867,1-1-873,3 0-23,1 0 135,8-3-202,-2 3-11,6-2-17,-2 5-22,2 1-11,0 1-6,2 4-5,-3 3 22,1 6-6,-3 5 107,2 19-79,-8-2-382,0 17 383,-9-6-614,-5 5 585,-5 2-16,-4 1-12,-2-1-5,0-2-18,1-2 7,0-3-1,2-2-11,1-2 6,3-3 0,1-2-11,2-4-23,1-4 39,2-3-3073,0-5 3067,1-3 1,1-4-6,1-3 45,-1-4 320,2-3 161,0-2-34,0-7-458,0-2 3380,0-8-3402,1-2 5,1-3-17,2-4 28,5-19-33,0 7-321,4-16 326,-4 23 1,1-1-7,8-17-319,-6 16 1,1 0 313,10-14 17,2 0-11,3 1 22,0 2-17,-1 3 0,-2 4 12,-2 6-7,-4 5 35,1 1-23,-9 9-11,-1 2 283,-8 10-312,-1 2 659,-1 5-641,0 3 5,-1 7 0,-2 4 12,-2 5-23,-1 5 11,-1 2 6,-5 21-6,-1 3 0,0 1-399,2-6 388,5-16 0,-1-2 0,2-2-5,-1-1 5,0-2 0,0-3-23,-3 3 23,3-8 6,-2 1 16,3-10 51,1-3 371,1-3-377,0-1 45,-3-2-84,1-3 0,-3-3-6,2-5-10,-1-3-1,1-3-11,-1-4 11,3-2-22,0-5 11,2-2 17,2-6-3409,0-1 3392,3-5 5,1 11 1,1-2-18,2 2 0,0-1 40,7-27 28,-2 15 22,-6 26 12,-2 6 0,-2 6-23,-1 3-27,-1 1-40,-3 13 3333,-4 13-3333,-1 9-6,-4 8 0,1-3-22,2 0-1046,-1 2 1018,1 0-50,1 1-74,1 0-195,1 0-207,3 0-1788,2 13-250,4-15 2620,3 11 0,-4-38 0,0-3 0</inkml:trace>
  <inkml:trace contextRef="#ctx0" brushRef="#br1" timeOffset="360798">11914 15805 13755,'-18'-46'584,"0"1"1,2 3-1,3 5-130,8 7-3586,2-2 3507,0 0 281,3-11 1075,0 13-1434,1-6-17,1 17 936,1 2-970,-1 3 514,1 2-548,-1 3 3311,1 2-3416,-2 2 35,0 4-109,-1 0 1,1 5 33,-1 2 6,0 8-6,0 4-5,-1 6-18,-2 6 1,-2 5-2013,-2 6 2007,-2 5-11,-2 1-978,-1 3 955,-2 0-2404,0 0 2399,-2-1 0,1-1-534,0-1 517,1-3 11,2-4 6,1-2-5,2-5 10,2-4-10,2-5 10,1-4 1057,1-5-1046,2-3 711,0-4-665,1-4 3395,0-2-3317,0-11 1027,3-22-1150,0 2 5,2-19-2846,1 15 2841,1-6 0,0-2-450,1-3 456,2-2-6,0 0-1236,1-1 1241,1 3 1,1 0-276,5-8 303,-4 17 6,2-3 2085,-8 22-2063,-2 5 467,-2 5-484,-3 4 1700,-1 1-1750,0 7-5,0 4 28,0 10-12,-3 6 0,-1 5 23,-10 23-1777,2-11 1749,-8 16-11,4-16-777,-2 2 749,-1 0-17,1 0-73,1-3-129,2-2-286,3-5-755,4-3-3334,4-6-4519,3-5 9135,3-8 0,-1-6 0,1-4 0</inkml:trace>
  <inkml:trace contextRef="#ctx0" brushRef="#br1" timeOffset="385070">8924 9620 15147,'-35'-1'707,"0"0"0,-23 1-235,50 3 106,0 0-104,1 0-110,0 1-67,2-1-91,0 0 25,2-1-15,2 1-48,0-1-127,1 1-50,3-1-99,2 1 50,7 0 36,3-2-5,7 0-23,5-1 40,6 0 62,4-1 43,5 0-748,2-2 787,4 0-49,2 1-38,2 0-10,2 1-21,0 0 1,1 0-27,-2 0 16,1 1-13,-1 0 0,-1 0 5,-15 0 1,0 0-7,20 0 2,-21 0 1,-1 0 10,12 0-19,-4 0 12,-3 0 2,-4 0-164,-4 0 12,-3 0-6,-4 0 6,-5 0 84,1 0 33,-11 0-16,0 0-21,-9 0 135,-2-2-115,-2 2 36,-3-2 860,-3 0-845,-5 0-3400,-4 0 3395,-4-1-192,-6 0 383,-5 1 77,-4 0 180,-5 2 17,-2-1-8,-5 1 26,0 0-503,-1 1 516,0 0-178,1 1 6,1 1-192,2 1 4,1 0 9,-1 0 0,1 1 6,-1 0 26,-1 2 20,-1 1-33,15-3 1,-1 1 8,-17 4-5,3-1 1,0-1-48,4 1-52,11-2 0,3-1-255,7-2 266,6 0 2899,5-1-2944,5-2 238,3 0-717,3 0 1001,21-2-825,-1-2 280,21-3-28,-1-2 13,-4 0 1,2 0-347,25-5 260,-4 1 1,1 1-982,-22 4 1,-1 0 1089,12-2 0,0 1-37,-15 2 1,-1 0-207,0 1 1,-1 0-485,28-4-732,-1 1-1609,-4 1-6777,-5 2 9727,-9 1 1,-20 2 0,-8 1 0</inkml:trace>
  <inkml:trace contextRef="#ctx0" brushRef="#br1" timeOffset="386574">27282 10603 18000,'15'-29'809,"0"0"1,9-16-469,-23 42-49,-1 2 49,0-1-335,-5 2-6,-2-1 22,-17 0 0,2 1 1,-13 0-1,3 2 51,-20 2-233,8-1 204,-13 2 24,17-2-7,2-1 12,2 1 11,3-1 0,4-1 0,4 0-17,4-1-5,3 1-6,4-1 5,2 0 7,3 0 204,2 0-210,2 0 5,2 0 6,0 0-12,1 0 142,2 0-187,-1 2 7,1 1 10,0 2-10,0 0 5,0 2-11,1 3 5,1 1 0,0 3 1,2 0-6,-1 2 11,0 1 0,1 2-3392,-2 1 3397,-1 1-481,0 0 504,-2 2 0,-2-2 17,-3 1-17,-4-1 89,-8 7-61,2-6 12,-4 3-7,6-9 12,1-3-23,2-1 3129,2-2-3168,3-3 729,1-1-745,2-2 16,2-2 694,0 0-649,7-5-33,0 0-23,8-4 11,1 1-17,4-2-10,3 1 4,3-1-4,1 1-1,2-1 0,0 3 6,1 0-28,-1 3 27,11 0-526,-10 2 521,8 3-11,-13 2-11,-1 4 6,-3 2-12,7 7 11,-9-1-16,2 5 11,-9-4-29,-3 2 7,-3 0-74,-5 9-33,-13 1 56,-1-1-22,-14-5 0,3-9-450,-4-2 348,-1 0-905,-16 1 48,10-3-8766,-24 2 8779,31-8 1,0-1 0,22-3 0</inkml:trace>
  <inkml:trace contextRef="#ctx0" brushRef="#br1" timeOffset="414864">21579 13755 14230,'9'-7'1092,"6"1"-822,21 4 10,4-1-5649,6 0 5621,4 0-39,7-2 843,4 1-947,-27 2 0,0-1 65,2 0 1,1 1-72,2 0 1,2-1-20,2 1 0,1-1-12,2 1 1,3 0 3,0 0 1,4-1 0,2 1-631,6-1 0,3 0 0,0 0 586,-15 1 0,1 0 0,-1-1 1,1 1 8,2-1 0,1 1 1,-1-1-1,-3 0 46,7 1 1,-3-1 0,1 0-336,4 0 1,0-1-1,2 1 326,-13 0 1,0 1-1,1 0 1,0-1-159,2 1 1,1-1-1,0 0 1,0 1 146,2-1 0,0 1 0,1 0 0,4 0 7,-4-1 1,3 1 0,2 0 0,1 0 0,-2 0-1,-2 0-42,1 0 1,-4 1-1,1-1 1,0 0 0,3 1-9,3-1 0,2 0 0,2 1 1,0-1-1,-1 1 0,-4 0 1,-3-1 1,-4 1 0,0 1 0,1-1 0,3 0-2,-2 0 0,2 1 0,2-1 0,1 1 0,0 0 0,-2-1 0,-2 1-10,8-1 1,-2 1 0,-2-1-1,1 1 1,4 0-8,-9-1 0,2 1 0,2 0 1,0 0-1,0 0 0,-3 0 0,-2-1 7,4 1 1,-2 0 0,-3 0-1,1-1 1,0 1-2,1 0 1,-1 0-1,1 0 1,-1 0-1,1 0-3,-1 0 0,1 0 0,-1 0 0,0-1 1,0 1-2,0 0 0,-1 0 0,1 0 0,-1 0 0,0 0-4,0 0 1,0 0-1,-1 0 1,1 0 0,-1 0-2,0 0 0,0 0 1,-1 0-1,1 0 1,-1 0-19,12 1 0,0-1 0,0 0 0,0 1-17,-3-1 0,0 0 0,1 1 1,4 0-243,-12 0 1,4 0-1,1 0 1,0 1-1,0-1 1,-3 1 272,3-1 0,-1 1 0,-2 0 0,0 0 0,-1-1 0,8 1 0,-1 0 0,-3 0 0,-5 0 0,8 1 0,0 0 0</inkml:trace>
  <inkml:trace contextRef="#ctx0" brushRef="#br1" timeOffset="416913">13571 15356 20923,'-40'-29'398,"13"5"-303,49 15-22,5 1-4263,5 0 4246,5 0-28,6 0-503,5 0 497,6-1-584,4 0 585,4 0-18,-30 5 1,0-1-354,0 0 0,0 1 342,0-1 1,0 1-17,29-5-17,-4 2 1425,-5 0-1470,-7 1-78,-6 0-174,-8 2 1104,-7 0-1698,-9 2-2258,-6 1 3188,-13 4 0,3-2 0,-8 2 0</inkml:trace>
  <inkml:trace contextRef="#ctx0" brushRef="#br1" timeOffset="417748">13864 15266 20991,'-2'48'220,"-1"0"1,0-2-1,2-5-57,1 0-1155,0 3 1076,-2 2-17,-2 0-39,-2-1-5,-2-1-12,0-1-5,0-2-1,-1-3 6,1-1 424,1-4-401,1-3-23,0-5-11,2-3 370,0-5-386,0-4 249,2-5-149,1-3 850,0-3-722,1-2 12,0-9-191,1-1 1,2-10 5,0-1 0,2-4-5,2-3-1,0-3-641,1-2 631,0-3 27,4-19-44,-1 9-1951,1-14 1951,-3 15-2542,0 1 2553,-1 1-6,-1 3-869,2-9 886,-4 16 263,2-2-212,-5 18 1149,0 6-1161,-1 4 2774,-1 3-2762,0 2 1713,0 10-1742,-1 2 85,0 11-79,-2 3-5,-1 5 44,-6 24-84,1-10-1485,-4 18 1490,4-19-4,-1 1-461,1-3 455,1 0-1,1-3 1,1-3-239,1-3 238,1-3 12,2-4 5,-1-4 1,1-4 1386,0-5-1342,2-3 563,-1-4-412,0-3 147,1-8-337,-2-2-51,2-9 40,-1-4-11,1-2 5,0-5 11,1-4-10,1-4 4,2-4-4,1-5 27,1-3-670,0-3 648,2-1 5,0 2-27,0 5 27,0 6-5,-1 7 16,-1 8 23,-1 7-5,-2 6-12,-1 5-17,-1 5-33,-1 2 22,0 5 1,-1 5-1,0 6 34,-2 7-45,0 5 22,-1 4-16,1 5-6,0 3 0,1 2 0,0 0 11,0 0-22,1-3 11,1-2-6,0-2 0,0-3-619,0-3 625,0-3 0,0-4-6,0-5 1,0-3 606,0-5-556,0-3 5,-1-3 29,0-2 620,-2-5-676,1-3-3398,-1-6 3391,1-4 1,-1-4-354,1-3 360,0-5-35,2-2 24,0-3-12,2-1 0,2-2 5,2 1 1,1 2-1,0 1 1,1 4-12,0 4 12,0 4 11,-2 5 0,0 4 3264,-2 2-3281,-1 4 515,-2 2-526,1 2-23,-2 1 0,3 11 6,0-3-16,3 10-124,3 2 28,-2-3-51,3 7-83,-4-6-141,-1 2-184,0-1-297,-3-1-567,0-1-1219,-1 0 2682,-1-2 0,0-6 0,0-2 0</inkml:trace>
  <inkml:trace contextRef="#ctx0" brushRef="#br1" timeOffset="418656">13488 15477 13628,'-48'12'830,"0"1"1,4-2 0,9-1 1512,19-3-2007,5 0 715,4-3-782,4 0 453,2 0-375,5-2 1321,4 0-1365,6-1-51,6-2-40,7-3-3436,7-4 3376,6-3-46,8-5-313,5-1 280,6-4-37,-27 10 1,0 0-647,1-1 1,1-1 631,1 1 1,0-1-9,1 0 0,0-1 0,0 1 0,0-1 2,-1 0 1,0 1 0,0-1 0,-1 0 5,-1 1 1,0 0-12,-3 0 0,1 0 17,27-11-5,-6 1-21,-20 9 1,-1 0-3,13-6 0,3-1 0,-24 10 6,-7 4 5,-6 3-5,-5 2 2624,-3 1-2613,-12 5 0,-2 2 16,-11 4-38,-3 2-12,-19 9 6,5-3-86,-16 6 97,11-5 17,-3 0 0,-3 1 11,-4 1-6,-1-1 6,-2 0 0,-1-1 1085,2 1-1080,2-2 12,3-1-11,4-2 5,4-1 6,5-3 0,5-1-2940,6-2 2923,7-2-86,6-3 91,5 0 339,4-3-349,3 1 528,2-1-551,6-4 3331,12-5-3325,19-7-1,2-1-5,-5 5 0,1 0-1954,12-6 1957,-15 7 0,0 0-3,16-5 0,0 1-495,-1 1 490,-3 0-1,-3 2 1,-6 1-12,-6 2-6,-5 1-5,-8 2 0,-5 2-50,-5 1-68,-3 2 1523,-2 1-1820,-5 1 511,-2 2-734,-6 1-130,1 3-89,-2 0-1243,-7 5 884,4-1-49,-7 2 27,6-3 112,-1 0 241,-3 1-536,-3 0 995,-1 1-187,-20 6 630,9-3 61,-15 3 286,-4 1-22,12-5 101,-10 5 100,20-8 95,3 0 79,4-2 1737,-5 2-1670,14-5 313,0 0-704,16-5 750,4-3-672,3-2 755,8-8-867,-1 2-68,6-6-34,-2 4-44,3-2-6,2-1-33,3-1-22,3-1-393,2-1 370,2 0 5,2 1-5,-1-1-17,0 1 28,-2 2 11,-2-2-3232,-4 4 3305,-2-1 353,0 2 95,-8 3-398,-2 3 45,-9 4 54,-2 2-239,-2 3-5,-1 3 17,-2 5 3392,-2 4-3381,0 5 0,0 4-3393,-2 4 3376,2 3-16,-2 5-631,0 2 619,0 6 0,0 2-17,1 4 0,-1 1 6,1-1 11,1 0-17,0-3 6,1-1-17,0-3-737,2-2 732,1-6-18,0-3-1822,2-6 1794,0-4 1830,1-6-1841,2-4 485,1-3-1341,6-7-1026,0-6-7943,3-3 9431,-2-4 1,-6 5-1,-1 2 1</inkml:trace>
  <inkml:trace contextRef="#ctx0" brushRef="#br1" timeOffset="432826">12562 13263 19526,'5'-43'170,"-1"0"0,0 4 0,1 7 1490,3 12-1588,1 5 602,2-3-629,0 5 303,2 0-337,2 0 6,2 1-6,2 2 984,1 2-983,2 1-7,2 4 1,1 2-12,1 2-11,0 3 1,-2 4 27,3 14-33,-8-3-6,-1 9-6,-12-6 34,-3 0-11,-3 1 11,-4 0 0,-4 1 0,-9 9 22,1-8-573,-6 7 568,6-12 9,0-1 19,0-2 5,-1-1 17,2-2 23,0-3 44,2-2 51,2-3 56,2-3 561,0-2-583,4-1-26,0-2-24,3-1-52,0-1-33,1-2-17,0-1-27,1 0 4,2 0-4,1 1-7,3 0-16,3 1 5,2 1 6,2 0-5,3 2-12,2 0-5,12 2 5,-6 4-11,9 0 11,-8 5-5,0 2-1,1 1 40,0 2-39,1 0-6,-1 2 0,-2-1-34,-2 2 34,-4-1 0,-6 1 6,-6-2-1,-7 1-5,-9 0 0,-6 1-3397,-9 0 3391,-6 1-179,-3-2-39,-21 4-28,12-8-516,5-4 1,1-3-3100,-5-4 3867,-15-6 0,37 2 0,1-3 0</inkml:trace>
  <inkml:trace contextRef="#ctx0" brushRef="#br1" timeOffset="443760">27317 9272 16891,'27'-11'1250,"-5"2"-98,-22 9-469,0 0-244,-4 1-338,0 0 153,-6 1-181,1 1 0,-4 0-28,-2 0 5,-3 2 6,-2-1 6,-2 1 5,-1-2 11,-1 0 512,0-1-495,0 0 17,0-2-16,0 0-17,4 0 5,0-2 67,-2-1-56,7-1-16,-1-1 49,7 0-55,2 2-11,1-1 11,4 1 11,0 1-23,1 1 79,0 0-129,1 6 6,2 0-11,0 6 5,0 1 0,-1 0-11,1 3 0,-2 0 17,0 1 0,-2-1 5,-1 2 34,-7 9-33,0-5-7,-6 8 24,3-7-7,-1-2 29,-5 6-40,6-8-5,-4 3 45,6-7-51,3-5 0,0 0-5,5-6 10,1-1 808,2 0-696,11-9-83,-2 1-6,12-6-11,-4 2-11,3 1-11,2-1 16,2 1 12,12 0-29,-7 2 7,19 1-557,-21 4 557,9 3-12,-12 3 0,0 3 0,-1 3 0,0 2 0,8 7 5,-8-4-10,5 6-12,-6 2 6,-7-5-1,0 5 1,-8-7 11,-5-2-22,0-1-1,-5 0 18,-3 0-12,-6-1 0,-5 1 6,-3-1-73,-15 4 567,6-6-584,-9 3-17,11-7-39,3-1-22,1-3-67,3-1-118,2-2-241,2-2-415,2-3-777,3-4 1797,-1-11 0,8 12 0,-2-6 0</inkml:trace>
  <inkml:trace contextRef="#ctx0" brushRef="#br1" timeOffset="444025">27511 9303 11133,'44'-14'728,"-1"1"0,-3 1 1,-5 1 750,-10 4-998,0 0 726,-3 0-815,-2 2-68,-3 0-38,-4 1 1018,-3 2-1052,-2 0 2325,-4 2-2370,-2 0 1321,-2 0-1584,-3 2-39,0 1-129,-4 3 811,-1 1-1779,-1 2-2808,-1 3-5180,0-1 9070,2 0 0,3-5 1,2-3-1</inkml:trace>
  <inkml:trace contextRef="#ctx0" brushRef="#br1" timeOffset="446259">28202 8870 11683,'-41'-38'623,"1"1"1,-1-1 0,7 7 0,2 2 0,0 3-947,-2 2 1,2 6 826,-21-5-6,-3 4 32,15 10 0,-6 0 0,3 2-1317,-1 0 1,-1 0 911,-3 1 0,-4-1 0,4 3 34,2 1 1,3 1-31,-4 0 0,0 1-17,-1 0 0,-1 2-14,-2 0 0,1 1-14,-2 2 0,0 0-12,-1 2 1,0 2-548,-1 1 0,0 1 514,1 1 0,-3 2 4,5 1 0,-3 3 0,2 0-549,11-4 1,3 1 0,-3 1 536,-10 5 1,-3 1 0,4 0 16,-4 5 0,4 0 19,0 1 0,1 3-8,2-1 0,3 2-6,2 1 0,2 2-14,4 0 0,3 2-31,4 1 1,3 1-1,4 0 1,3 2-15,4 0 1,3 1-157,3 1 1,4 0 152,2 0 1,3-1-12,4 1 1,5-1-7,0-2 1,6 0-230,18 12 1,6-3 245,-6-12 1,4-3 11,-4-6 1,4 1 0,0-4 224,10 0 1,1-5-207,3-1 1,3-1-4,3-3 1,1-1 149,3-2 0,1-2-154,-19-5 0,2 0 0,-1 0-238,2-2 1,0 0-1,1-1 256,1 0 1,0-2 0,0 0 0,1-1 0,0 0 0,1-1-3,-1-1 1,1 0 0,-1-1-180,1 0 1,1-1 0,-1-1 169,-1 0 1,1 0-1,-1-1-72,0 1 0,0-1 1,-1-1 77,-1 1 0,1-1 0,1-2 9,-1 1 1,2-1 0,1-1 0,-3 1-27,3-2 0,-3 1 0,2-1-3,-4 1 1,3-1-1,-1-1 1,-3 1 4,-2 0 0,-3-1 0,0 0 4,20-7 0,-2-2 2,-1-1 1,-2-1 320,-3 0 0,-2-2-315,-3 1 0,-2-2 9,-4 2 0,-2-2 8,-6 2 0,-1-1 16,-6 2 1,-2-2 53,-5-7 0,-5-2-5,-4-15-77,-11 17 1,-7 2 20,-27-11-57,10 21 0,-5 2-45,-6-1 1,-4 2 13,-8-1 1,-2 2-43,-8-1 1,-3 2-32,16 6 0,-2 1 0,-1 0-187,-4 0 0,-1 0 1,-2 1-823,-4 1 1,-2 0 0,0 1-1903,3 0 0,0 1 0,1 0 3021,3 2 0,1-1 0,5 1 0,4 1 0,6 0 0,-11 0 0</inkml:trace>
  <inkml:trace contextRef="#ctx0" brushRef="#br1" timeOffset="449655">8901 12087 7699,'-4'-7'2279,"0"1"-1885,4 6 2223,0 0-2341,-8-4-101,6 3 91,-7-4 905,11 5-665,3 0-25,2 0 257,6 0-486,-3 0-33,3 0 60,-1 0-22,1 0 107,12-2-258,-3 0 54,23-5-77,-14 2-3406,14-2 3384,-9 1-537,2 1 0,1-1 516,13-1-398,-11 2 0,1 0 379,4 0 2,2 0-95,0 1 83,2 0-5,0 1-4,2 0 1626,-1 1-1614,-1 0 10,-3-1 1,1 1-1386,15-2 1368,-14 1 1,-1 0 4,6-2 549,3 0-541,1 0 10,4 0-538,-30 2 1,0 0 524,2 1 1,0-1-86,1 0 1,1 1-1,0-1 1,1 0-1,1 1 0,0-1-3,0 1 1,1-1 5,-1 1 1,1 0 5,-1 1 0,0 0 11,0 0 1,0 0 13,0 1 1,0 0 105,0 0 1,-1 0-26,-1 0 1,1 2-9,-2-1 0,1 0-3,-2 2 0,0-1 0,-1 1 1,-1 0 1290,31 3-1208,-3 1 23,-3-1-82,-18-1 0,2-1 106,4-1 1,0 0-85,0 0 0,0 0-11,0-1 1,-1-1-1,-10-1 0,-1 0-6,0 0 1,4 0 59,9 0 0,6 0 1,-3 0-70,-1 0 0,1 0-118,1 0 1,3 0 0,-4 0 103,-6 1 0,-3-1 5,0 1 1,0 0 86,0 0 0,-1 0-84,0 1 1,-1 0 19,0 0 0,0 0-6,-1 0 1,0 0-1,-1 1 1,1 0 10,-2-1 1,0 1-93,0 0 0,0-1 81,-1 1 0,-1 0 3,0-1 1,-1 0-1454,31 3 1521,-4-2 5,-17 0 0,-1-1-478,22 0 402,-22 0 1,-1-1-903,18-1 956,-1 0-74,-2-1 1,1-1-15,-20 1 1,0 0-11,19-2 0,0 1 382,-15-1 1,-3 1-347,18-1-40,-20 1 1,-2 0 34,7-1-1,-2 0 1494,-5 1-1399,14-2-100,-20 2 17,7 0 11,-25 2 2283,-5 0-2228,-1 0 1924,-2 0-2449,-7 2 573,1 1-5346,-6 3-4089,3 0 9259,-1 1 0,5-4 0,1-1 0</inkml:trace>
  <inkml:trace contextRef="#ctx0" brushRef="#br1" timeOffset="452796">5051 7801 9633,'0'-4'2571,"0"0"-471,0 4-1211,-40 61-2569,26-31 2016,-10 9 1,2 1 173,11-7-562,-5 16 789,4-10-290,-3 12-258,4-15-421,1-2 237,-1 1-484,0-1 11,-1-2 241,0-1 6,0-3 256,1 0-7,0-4 227,0-3 177,-2 2-124,3-9 1427,0 1-1350,3-10 100,2-3 813,0-1-1201,1-2-244,1-4-496,0-2 238,1-14-3,1 1 50,2-9-82,3 3-490,2-2 851,3-2 326,2-2 347,1-2-206,3 0-66,1-1-37,2 0-1,1 2-53,2 2-5,11-11-5,-5 11 8,8-8-9,-8 13 11,0 1 14,3 0-16,3 2-47,2 0-68,3 4-85,2 0-54,3 4-41,1 1 206,4 2-1723,1 2 1869,4 2-2,2 1-1169,3 1 1175,1 0 21,3-1-139,-30 4 1,0-1-117,1 1 1,0-1 26,1 0 0,0 1-112,-2-1 0,4 0 33,6-1 0,5-1 0,-3 1 15,-1-1 0,1 1-415,1-1 1,3-1-1,-5 1 444,-5 0 1,-3 1 11,3-2 1,-1 1 2,0 0 0,-1-1-267,2 0 1,-1 0 282,1 1 0,0-2 0,0 1 1,1 0-3,-1 0 1,0 0-10,1 0 0,0 1-14,-1 0 0,1 0-28,0 1 0,1 0-21,0 0 1,0 0-15,0 1 1,0 0-14,0 0 1,-1 1-46,1-1 0,-1 1 38,0 1 1,0-1-12,1 1 1,-1 0 3,1 0 1,-1 1-5,1 0 0,-1 0 2,0 0 0,2 0-525,16 0 0,0 1 517,-14 0 0,1 0 10,12 0 0,0 0 235,-17 0 1,-2 0-237,0 1 0,1 0 64,-1-1 0,1 2-61,-1-1 1,1 0 6,-1 1 1,1-1 9,0 0 0,0 1-60,0-1 1,1 0-225,-1 1 1,0-1 220,1 0 0,0 1 14,0-1 0,-1 0 456,0 1 1,0-1-461,0 1 0,0-1-12,-1 1 0,1 0 2,-1-1 1,1 0 81,0 1 1,0-1 3,0 0 0,0-1 11,2 1 0,-1 0-5,1-1 1,0 0 0,1 1 1,0-1-15,0 1 0,1 0 7,-1 0 0,0 0-13,0 0 1,-1 0 3,0 1 0,0 0-20,-1 0 1,0 0-7,-1 0 0,0 0-6,0 1 1,-1 0-6,0 0 0,0 0 15,0 0 1,-1 0-74,1 1 1,-1 0 3,0 0 1,0 0 3,0 0 1,0 0-648,0 1 0,0-1 656,0 0 1,0 0 5,-1-1 0,0 1-290,-1-1 1,1 0 407,-1 0 1,-1-1 546,1 0 1,0 0-342,0 0 0,0-1 13,0 0 1,1 0 15,0-1 0,0 1 3,1-1 0,0 0-3,1 0 0,0 0-270,1-1 0,1 1 87,0-1 1,1-1-119,1 1 0,0-1 5,1 0 1,0 0-10,1 0 1,0-1-15,1 1 1,-1 0 0,0-1 0,3 0 32,8-1 1,5 1-1,-4-1 44,-1 1 0,0-1-16,1 1 1,3 0 0,-6 0-78,-9 0 1,-4 2-13,0-1 1,-1 0 1,0 0 0,-1 0-6,0 1 1,-1 0-11,0-1 0,-1 0 3,-1 1 1,1 0 640,-1-1 1,0 1-642,-1-1 1,1 1 885,-1-1 1,1 1-801,-1-1 0,-1 1-3,2-1 1,-1 0 2,-2 1 0,2 0 12,13-2 1,0 1-90,-12 1 0,-1-1 0,11 0 1,-1 0-75,12 0 18,0 0-12,-4 0-6,-4 2 0,-2 0-19,-6 0 173,-4 1 484,-4 2-539,-5 1-25,-6 1 1725,-4 1-1714,-2 2 430,-5 0-767,0 1 982,-4-1-1131,0 1 168,0 1-53,0 0 96,-1 2 59,2 0 120,-2 3 114,2 1 1,-1 2 162,0 2-53,0 2 17,2 13-16,-3-6-536,3 10 547,-3-10 31,0 1-24,2 1-19,0-1-42,1 1-48,0-1-3,1 0-35,-2-2 30,0 1 2,0-3 22,-4 2 77,0-1 27,-2 1 55,-1 2-82,-2 0 37,0 0 1,-3-2 37,-1 0 13,-2-2-12,-3 1 18,-4 1 50,-15 11 115,4-9-33,-12 7 43,9-13 4,-5-3-2196,-1-1 2212,-4-3-86,-2 0-81,-3-2-95,-1-2-60,-3-1-52,1-1-785,-3 0 659,0-1-27,-2-1 45,-2-1 13,-1-1 13,-2 0 27,-1-3-171,-2 1-1596,-1-2 1620,-1 1 112,30-2 0,1 0 7,-1 0 0,0 0 8,-1 0 1,1 0 4,-1 1 0,-1-1-175,1 0 0,0 1 259,-1 0 0,-1 0 1,2 0 0,-1 0 3,-1 0 0,1 0 0,0-1 0,0 1-6,0 0 0,-1 0 2,1 0 1,0 0-1,0 0 0,-2 0-1,-16 2 1,-2 0 3,13-1 1,-1-1 55,-14 2 0,0 0-50,14-2 0,2 1-8,-1-1 0,0 0-8,-2 0 0,0 0 4,0-1 0,-1 1-5,0-1 0,-1 1-1,-1-1 1,0 0 3,-1-1 0,-1 1-4,0-1 1,-2 0-2,1 0 0,-3-1 1,2 1 1,-3-1-1,2 0-7,-10 0 1,1 1 52,7-1 0,-3 0 0,4 0 25,-4 0 0,0 0-22,4 0 1,-4 1 0,3-1 22,-9 1 1,0-1-19,9 1 1,-2 0 0,3 0 22,-4 0 1,2 0 8,-1 0 0,-1 1 4,2 0 1,-1-1-83,2 2 0,-1-1 1,1 0 1,0 1-3,0-1 1,0 1-1,1 0 0,-1-1-1,0 1 1,0 0-462,0 0 0,-1 0 458,1 1 1,-2 0-95,4 0 1,-4 0 0,3 0-34,-9 1 0,1 0 41,8-1 1,-3 1 0,4-1 39,-5 0 1,2 1-4,-1 0 0,0-1-1,0 1 1,-1 0 1,2-1 0,-1 0 10,0 1 1,1-1 120,1 0 1,-1 0 4,2 0 0,-1 0-380,1 0 0,1-1 310,0 1 0,0-1-15,1 1 1,0 0-3,1-1 1,0 1 0,2 0 1,-2 0-168,7 0 1,-3 0-1,2-1 165,-6 2 0,0-1 89,-13 2 1,2-1-92,18-1 0,3 0-181,-1 0 1,1-1 261,0 0 0,0 1 4,1-1 0,-1-1 485,1 1 0,0 0-415,0-1 0,1 0 544,0 1 0,0-2-547,1 1 1,0 0-4,1-1 0,0 0 3,1 0 1,0 0-78,1 0 0,0 0 3,0-1 1,1 0-85,-30 0-17,1 0 6,5 0 5,1 0 5,4-1-10,3-1-1,3-1-31,3-2-4,3 0-15,2 1-4,1-1-7,2 1 20,0 0-7,0 1 155,-14 0 39,12 2-159,-12-1 17,16 2-212,1 0 23,2-1 702,2 1-735,2-2-172,2-1 2489,2-1-2317,1-1 482,0-1-309,1-1-20,0-3-31,1 0-12,2-3 14,1 0-32,1-3-2041,2-1 1991,0-1 21,2-1-1593,-3-9 1721,6 4-499,-2-7 587,6 7 115,1-1 154,-1-2 53,0-3 116,0-1-38,-1-1 45,0-2-43,1-1-11,1-3 2,2 0-103,3-3 113,4-2-2,5 0 128,5 0 51,5 0 71,3 2 2053,3 2-1969,2 3 537,4 3-510,1 3-68,3 5-1643,20-1 993,-6 10 0,-8 4 0,-19 8 0</inkml:trace>
  <inkml:trace contextRef="#ctx0" brushRef="#br1" timeOffset="454860">15324 11966 10352,'1'-4'2433,"0"0"1710,-1 4-4023,6-31-118,-8 26-137,3-22 137,-12 36 183,-2 1-374,-4 2 359,-2 1-16,-1 1-47,-3 1 84,-2-1 114,-2 0-67,-1-1-182,0 0 3,-2-2-10,0 0-5,0-2 6,1-3 472,-7-2-136,12-2 201,-8-6-294,19 0-11,2-9-364,8 6 59,4-8 93,3 7 126,2-3-188,0 6 177,2 0 116,-2 1 89,1 2 176,-1 0-3,-1 1-244,-1 0-138,0 3-292,-2 3-396,0 3 149,-2 4 40,0 4 70,0 3 42,-4 4 139,0 4 35,-3 3 120,-2 1 260,1 3-188,-3 1-1745,1 0 1632,0-1-978,1 1 881,1-1-451,3-2 659,0 0-53,3-3 2,0 0-216,1-3 178,1-2-24,0-2 11,0-4 8,1-2-135,2-4 1378,2-2-1478,1-3 1088,12-3-1081,1-3-72,13-4-408,1-4-1126,8-4 1733,15-4 0,-27 7 1,3 0-1</inkml:trace>
  <inkml:trace contextRef="#ctx0" brushRef="#br1" timeOffset="458857">14773 12384 5402,'-51'15'170,"1"-1"0,8-2 0,8-2 575,19-3-750,13-4 329,7-2-279,3 0 137,7-2-154,5-1-6,5-3-5,6-2-146,6-3 134,5 0 7,5-2 4,5-2 6,-12 3 1,1 1-1037,-9 1 1,0 0 1027,11-2 0,1 0 14,16-5-1239,1 0 1244,-5 2-19,-19 6 0,-2 0-25,14-2-23,6-2 398,-30 8-375,-10 2-23,-8 1-78,-11 4 95,-23 9 17,-9 2 0,5-1 0,8-4 0</inkml:trace>
  <inkml:trace contextRef="#ctx0" brushRef="#br1" timeOffset="459257">14448 12617 11116,'52'-29'75,"1"-1"0,-1 1 0,-2 2 0,-1 0 0,-5 6-1138,-6 8 1,-3 3 1081,3-2 1,1 1 5,0-1 0,2 0 39,15-3 1,1-1-29,-15 5 1,0 0-477,10-4 0,-1 2 491,11-2-7,-11 2-4,-9 3 32,-12 3 942,-10 2-998,-11 3 281,-8 1-437,-9 2-1262,-9 3 1049,-9 3-101,-10 4 618,-6 2-669,-6 2 107,-5 1 85,-4 2-1187,-2 0 1407,28-9 1,0 0-51,-15 5 1,0 0-337,11-4 1,-1 0 472,-24 8 1,0-1 27,25-7 1,1 0 10,-10 2 1,1 0 61,-11 2 12,6-2 27,4-2 40,10-3 600,6-2-606,9-3 1105,8 0-1222,6-2-79,6-3 39,8-1 1312,7-5-1295,9-2 17,11-3-17,6-2 0,11-2-5,5-1-505,-25 9 1,0-1 500,2 1 1,2-1 55,19-5 1,1 0-15,-12 4 1,-1 1 5,16-5 1,-1 0-4,-17 6 1,-2 0-641,0 0 0,-1 1 612,-2 0 1,0 0-21,-1 1 1,-2 0-1549,28-6 1470,-9 3-426,0 2 1343,-22 5-855,-8 2 0,-18 3 0,-8 0 0</inkml:trace>
  <inkml:trace contextRef="#ctx0" brushRef="#br1" timeOffset="459631">14264 12448 13400,'51'-27'108,"0"0"0,-2 2 0,-2 3-74,-15 13 0,0 1-1623,3-1 0,0 1 1606,3-1 0,0 0-6,2 1 0,1 0-6,1 0 1,1 0 2,0 0 1,0 1 2,0 0 0,0 0-5,-2 1 0,0 0-219,-1 1 0,-2 0 199,-2 1 0,-1 0-48,28-2-66,-11 1-1162,-11 3 1061,-13 2-57,-12 0 141,-8 2-158,-14 3 1274,-8 1-1257,-12 2 62,-9 1 1050,-8 0-882,-6 3 45,-6 0 33,-5 0 917,28-6 1,0 1-912,-2-1 0,1 0 11,-2 0 1,1 1 16,0-1 0,-1 0 14,0 0 0,0 1 22,1-1 0,1 0-1362,0-1 1,1 1 1532,-28 5 50,6-3-1773,6 0 1948,7-3 215,8-1 13,9-2 553,8-1-373,8-5 1538,11-1-2058,25-10-248,5 3-55,24-6-22,-3 4-46,-22 7 1,1 0-23,2 0 0,2 0-1203,22-1 1,1 1 701,-14 1 0,1 1-2189,14-1 0,0 2 2707,-14 1 0,-4 2 0,3 0 0,-4 0 0</inkml:trace>
  <inkml:trace contextRef="#ctx0" brushRef="#br1" timeOffset="462814">16254 12261 19863,'-16'-56'656,"0"1"1,1 3-1,5 10-904,9 16 560,3 3 92,2 2 51,3 3 30,2 3 15,0 3-187,1 4 545,-1 3 6,0 3-368,0 2-177,0 3-368,0 4-272,1 5-308,-2 4-96,0 3-51,-2 4 31,-4 1 293,0 4 127,-2 1 346,-4 3 197,-2-1 248,-5 2 84,-2-3-269,-1 0-36,-2-3-317,-1-3 6,-7 7-19,5-8-97,1-2 5,8-10-38,8-9 376,1-1-212,3-6 137,1-2 12,4-6-15,2-2 323,16-25-175,-7 10-25,11-20-74,-9 18 1,-2 0 42,8-10-487,-5 9 0,0 2 551,4 2 47,-1 3-180,1 3 25,-2 4 15,0 3 23,-1 4-35,-3 3-415,-1 3 319,-2 3-3063,-2 2 2927,0 3-128,-1 4-79,1 4-108,-1 3-19,0 4-1,-1 1 28,-2 4 90,-1 0 51,-2 1 123,-3 3 95,-2 0 115,0 0 77,-10 11 114,2-9 14,-8 4 609,2-12-574,-1-5 292,1-1-264,-1-4-314,3-2-2,1-2-232,2-4 3424,1-4-3501,4-4-67,-1-4-34,9-12-30,1 1 286,6-10-4,1 6 154,1-2 61,20-18-55,-13 17-560,14-11 560,-17 25 251,0 2 5,0 3-30,9 2-43,-6 4-24,6 2-24,-1 9-91,0 8-34,-3 3-291,-3 4-34,-11-5-8,1 2 45,-2-1 11,-1 2 41,1 0 33,-2-1-167,10 13 186,-5-15 36,7 6 15,-7-17 2,1-3 552,2-3-550,0-3-7,3-3 3,3-5 50,2-3 10,3-5 12,2-2 6,14-15-320,4-4 348,0-2 11,-6 3 241,-17 12-6,-2 3-2,-4 0-211,-4 4 0,-3 2 56,-4 1-55,-3 6-7,-4 1-173,-5 7 394,-5 3-284,-4 3 267,-5 5 14,-2 3 37,-17 12-23,9-5 5,-9 8-59,15-8-539,3 0 398,4 0-120,4 0 10,3-1-41,4 0-24,4 4-43,5-1-125,3-2 496,9-4-453,-1-10 12,4-2 91,-3-4-23,10-9 8,-6-1 36,9-9 134,-10 3 244,1-1 7,-1-1-4,-2 0 25,3-9-40,-7 8-1,1-5-3389,-8 11 3372,-3 2-275,-1 3-21,-1 2-29,-2 3-50,0 1-1,-12 8 172,4 2 3432,-7 5-3362,5 1-3,-4 10-13,4-4-6,-3 9-6,3 3 15,3-5-216,-1 7-3439,4-9 3209,2-2 13,2 0 21,0-1-28,2-3 14,2-2-8,3-2-61,4-3-97,4-4 21,2-3 3314,2-2-3415,3-6-291,15-8 241,11-12-1045,3-3 1499,2-6 94,-14 4-889,0-2 979,-3-2-628,-1-1 645,-4-1 34,-3 0 100,8-17-2432,-11 14 2405,5-11 45,-13 19 793,-2 4-738,-3 4 40,-4 5 707,-2 2-674,-3 5 545,-1 2-596,-3 4 3344,-2 2-3103,-16 9-380,7 2-28,-12 9-40,10-1 0,1 3 58,-6 13-62,7-5-18,-8 21-45,10-6 0,1 0-28,4-3-90,6-2-717,1-9 639,4 7 6,3-13-1,3 0-55,2-5-129,2-2-190,2-5-241,2-5-242,0-3-2094,13-8-235,6-9 2439,-8-4 0,0-2 899,11-12-264,-13 3 1,-2 0 548,-4-3 90,5-10-498,-10 12 677,0 1 79,-2 1 95,1 0-17,-3 3 112,-1 2 40,-2 4 5,-2 2-11,-2 4-73,-2 3 1707,-2 2-1998,-4 4 359,-2 1-521,-11 11-130,2 0-16,-7 9 100,1-1-112,-1 2-10,-3 3 5,-2 1-744,-17 14 699,8-6-1171,-14 9 1149,12-10-1,0 0-573,2 0 629,1-3 24,2-2 346,-3-1-201,14-9 637,0-2-587,14-9 930,4-2-1070,9-1 598,1-1-732,8 0-6,-1-2 0,2 0-11,1 1 7,1 0-30,-1 0 12,9 1-6,-6 0-11,6 1-5,-9 0-6,1 1-35,6 1 18,-4-1 6,4 2-34,1-2 33,-5 0-5,5 0-45,6-6-3347,-7 0 3398,10-6 22,-10 1-233,0-1 233,-2 0 11,6-5 6,-4-1 6,-2 0-1,-7 5 17,-10 6 0,-2 1 3272,-2 2-3295,-2 2 361,-8 0-361,0 3 7,-7 0-6,2 2 39,-9 5-56,11-4-5,-3 3 10,13-6 18,2 0-6,2 0 5,2-1 0,5 0-22,2-1 12,11-2-12,-2-1 11,8-2 0,-5-2-5,0-1 5,3-1-11,1 0 11,-1-2 0,1 0 12,-4-2 10,-2 0-16,-2 0 11,-3-1 6,-4 1-1,-2-1 12,-2 1 5,-4 1 1,-2 0-6,-1 2 44,-8-2-61,1 5 11,-8-1-5,2 5 22,-3 1-6,-1 1 12,0 2 0,-1 1-1,1 2-5,-1 3-5,2 1 5,-3 8-28,4-3-12,-1 8 7,0 4-23,6-5-6,-2 8 6,5-9-5,3 1-12,2-1 6,1-1-23,3 0-11,2-1-39,5-1-45,3-2-89,6 0-600,3-3-1361,6 0 2179,30-2 0,-32-3 0,16-2 0</inkml:trace>
  <inkml:trace contextRef="#ctx0" brushRef="#br1" timeOffset="464076">19309 11863 9311,'23'-51'1594,"-1"0"1,-1 5 0,-4 6-733,-6 14-95,-3 4 1123,-1 4-1224,-3 6-106,-2 3 273,0 4-581,-2 2 103,0 3-254,-3 3 716,-1 3-700,-5 6-16,-2 4-11,-4 6-23,-1 2-17,-3 5-27,1 1-1,0 4 1,-8 18-23,8-10-878,4-5 0,2 0 805,0 7-33,0 12-1044,7-16 814,2-2-457,2 1 507,1-3 96,2-3-118,3-4-454,1-6-307,1-4 223,-1-4 1486,-1-3-982,-2-5 921,-1-3-1274,-2-2 342,-4-11 342,0 1 763,-10-15-596,3 6 46,-5-7 72,4 6 69,0-1 37,0-1 68,1-2 34,1 2 11,2-1-23,0 2-39,3 0-66,1 1-107,2 2 159,1 1-277,12-9-134,-2 9-12,13-6-5,-3 12-11,4 1 5,1 0-17,3 0-5,2 2 0,2 0-12,0 0 1,1 1-611,0 0 627,-1 0 18,-2 0 4,9-1 12,-12 2 0,4-3 0,-15 4 0,-2 0 23,-4 0 22,-4 2 11,-2 1 1114,-2 0-923,-5 0 61,2 0 397,-4 0-207,5-2-374,0 1-52,1 0-55,0-1 0,0 0-17,2 1 0,2 0 6,0 1-12,2 0 6,0 1-11,1 3 22,2 9-5,-1 0-6,2 8-17,-1-2 6,1 1-200,0 1 188,2 2-10,0 0-18,0 1-10,-1 1-12,1-1 0,-1 2 12,1-4 5,-1-1 16,1-2 18,-2-4 0,-2-3 44,0-2 23,-4-5 22,-2-1 0,-2-3 206,-8-2-257,0-2 18,-7-4 5,2-2 0,2-1 6,-1-2 6,2 0-1,1-2-5,2 2-6,2-1-17,3 0-10,1 2-7,2-1 12,3 2-11,4-2-6,4 0 0,4 0 0,3 1 0,2-1 0,4 0 11,2 0-17,2 0 6,0 1-1947,1-1 1958,0-1-2745,-1 0 2740,-1 0-1364,-1-1 1369,-1 1-456,-2 1 456,-2 1 874,-2 2-880,-5 2 40,-2 1 0,-5 3 2287,-4 0-2287,-2 3 2226,-1-1-2254,-6 3 1075,0 1-1092,-6 4 0,1 1 6,-1 2-6,0 0 17,3 2-23,0 0 6,2 1-11,2 0 5,1 0 1,2-1-7,0 0 7,1 0 10,1 1-5,2 0 12,2-1-12,1 1 0,8 2 11,-3-4 11,6 1-5,-4-8 11,1 0 0,2-3 11,0 0 0,1-4 45,9-5-50,-5-1 16,6-6-5,-8 3 6,0-2 5,-1-1 128,7-7-60,-8 6 4,4-6-10,-8 8 0,-2 0-18,-2 1-4,-1 2-35,-3 1-5,0 3-22,-2 1-17,-1 3-17,-1 0-700,0 2 380,-1 7-212,0-1-320,0 6-503,0-2-841,0 1-1612,0 1 2960,1 2 0,0-6 0,0-1 0</inkml:trace>
  <inkml:trace contextRef="#ctx0" brushRef="#br1" timeOffset="464382">20697 11977 20386,'-2'5'504,"2"-1"-353,4-5-45,6-2-38,2-1-29,6-3 22,13-5-38,-6 1-441,9-4 468,-14 2 12,-1 1 5,-4-1 17,-4-1 0,-4 2-5,-4 0 27,-6-1-72,-10 4-18,-3 1 35,-17 6-6,9 5-6,-9 1 23,10 3 11,0 1 5,2 1-16,2 1 434,3 0-434,-3 5-51,7-3-33,-1 9-6,9-9-34,2 5-252,13-1-1876,11 0-5108,3-1 6916,2-4 0,-16-7 0,-4-2 0</inkml:trace>
  <inkml:trace contextRef="#ctx0" brushRef="#br1" timeOffset="465910">15263 11551 14634,'-1'-8'2435,"0"2"-1739,1 6 1217,0 0 523,-5-80-1903,4 49-722,-1-16 1,2 1 545,2 24-201,2 3 648,0 4-249,1 3-446,-1 5 103,0 3 561,0 4-242,0 5-222,1 4-702,0 8 28,0 5 60,0 6-92,-2 3-211,1 3-211,-2 3 120,-1 1 380,-1 1 428,0-1-135,0-1-72,0-2 17,0 5 35,0-13 4,1 2 98,1-16 41,1-4 2,1-4-43,2-2 36,0-2 429,3-6-596,2-3-33,4-7 3,3-2 15,3-4 67,2-2-565,3-2 584,-2-1-44,1 0 92,-2-2-4,-1 1 4,-2 0-16,-1 3 6,-2 1-12,0 2-5,-2 2-11,0 3 5,-2 3-17,-2 2-5,-3 4-45,1 2 0,-5 3 620,3 3-676,-4 3-33,2 5-18,-1 2-56,0 1-492,3 9 212,-2-4-77,2 4-12,-1-5 22,-1-2 56,1 0-201,2 2 531,-1-6 108,0 0 83,-2-6 39,0-3 29,0 0 21,1-3 24,-1-3 16,1-1 22,-1-3 34,2 0 17,-1-1 22,0 1 12,0 1-12,-1 0 286,3 0-398,-4 4 1,1 0 10,-4 4 152,-1 0-152,0 5-45,0 0-27,-2 5-17,1 4-73,0 3-17,0-1-22,3 1-23,2-6-50,2 1-95,3 0-235,1-1-472,2-1-1175,0 0-2403,1-2-1893,-1 0 6413,-2-3 0,-4-2 0,-3-2 0</inkml:trace>
  <inkml:trace contextRef="#ctx0" brushRef="#br1" timeOffset="466114">16072 11098 13867,'-4'-6'2431,"0"1"-1390,4 5-279,0 0-825,-13-19-262,13 20-218,-9-12-527,16 26-773,-1 2-1243,1 0 3086,1 3 0,-4-9 0,0-1 0</inkml:trace>
  <inkml:trace contextRef="#ctx0" brushRef="#br1" timeOffset="466407">16339 11146 11209,'-56'-15'448,"11"13"2161,44 20-2536,4 6-1077,4-6 1082,4 1-5,4 0 850,3 1-879,4-1-10,2 0-12,2 0-183,14 6 155,-8-6-10,8 3-7,-15-7 2057,-6-1-2068,-5 1-16,-8 1-40,-10 0-94,-8 3-169,-11 2-235,-8 0-343,-5 1-970,-6-1 220,-1-2-436,12-9 0,-1-2-292,-15 2-212,-11-2 2532,25-8 89,1-6 0,16 3 0,3-1 0</inkml:trace>
  <inkml:trace contextRef="#ctx0" brushRef="#br1" timeOffset="466606">16072 11243 19725,'39'4'303,"-10"5"-264,-32 18-34,-1 3 1,-1 0-23,1 3-16,1-1-23,0 1-56,2 0-303,1 13 68,4-13-147,2 9-206,3-19-235,2-3-342,3-4-465,-1-4-627,3-4-1104,1-3 3473,2-3 0,-9-2 0,0 0 0</inkml:trace>
  <inkml:trace contextRef="#ctx0" brushRef="#br1" timeOffset="466807">16596 11280 13588,'12'-45'1275,"0"0"1,-2 8-1,-3 6-681,-4 13 739,-3 11-1070,1 2 218,-1 3-375,0 1-61,0 10 5,0 0-27,0 10 165,0-1-177,1 3 500,0 3-517,2 1-72,2 14-18,1-9-27,1 9-274,2-6 38,-1-10-329,4 4-4051,4-11-3265,-4-6 8004,2 0 0,-9-8 0,-2-1 0</inkml:trace>
  <inkml:trace contextRef="#ctx0" brushRef="#br1" timeOffset="466984">16851 10807 14292,'-2'-4'2380,"0"0"-12211,2 4 9555,-20 26 1,15-19 0,-15 19-1</inkml:trace>
  <inkml:trace contextRef="#ctx0" brushRef="#br1" timeOffset="468147">17053 10698 21500,'-34'31'34,"9"2"-68,39 19 6,-2-10-2076,6 13 2070,-6-16-83,4 15 44,-4-12-45,-3-9 1,-2-1-74,1 2-122,0 8 466,-5-18-2080,2 2 258,-2-8-426,1 0-103,-3-12-3829,0-2 6027,-5-12 0,-1 1 1097,-6-8-1097,0 1 0,-3 0 1781,-8-7 1,3 6 15,-6-6-111,7 7 1143,-7-6-1726,6 5-229,-4-4-197,9 7-167,1 1-156,2 1-142,4 0-105,3 2-74,2 0-38,12-2-12,2 3 6,10-3-23,2 2-795,2 0 801,5 0-11,3-2-6,2 2-5,1-2-12,0 2-531,0-1 543,-1 0-40,9-2 68,-12 3-1,12-4 23,-26 7-11,2-2 17,-15 6-1,-3 0 865,-13 8-786,0-1 11,-10 7 22,4-2 23,-1 1 760,-5 6-592,3 1-201,2-1-29,6-3-16,8-7 5,2 0 0,2-2 17,3-1-11,3-1-12,4-1-5,3-2-5,3 0-6,5-4-6,2-1 50,14-9-44,-9 0-677,8-4 688,-14 1-11,-1-1-46,-3-1 85,-2 0 0,-4-2 0,-2 1-11,-5-1 6,-2 1-7,-3 0 1,-6 3-17,-3 2-5,-7 3-1,-4 3 661,-4 3-639,-4 3 19,-3 1 100,-2 2-68,-1 3-620,1 2 598,3 4-17,2 0-34,4 1-97,-1 9 47,7-3-3145,0 8 3128,8-5-11,3 3-596,0 4 585,3 1 368,0 2-385,3 2-127,0 2 99,3-2 2995,4 1-3028,18 7 77,-1-12-91,16 3 92,-1-16 0,5-4-18,5-9 1,3-2 22,-19-1 1,1-1-21,21-3 1,-1-3-92,5-8-4,-17 2 1,0-1 97,-11 3 1,-1 0-506,10-5 1,-3 0 544,9-9 22,-5-1 6,-6-1 6,-4-2 10,-7 0 273,-4 0-194,0-12-39,-8 12-6,-1-7 90,-7 8-73,-6 10-6,-4-1 6,-6 11-5,-4 5-11,-6 1 10,-3 5 12,-6 3-329,-3 4 323,-4 4-1859,-18 12 1809,14-3-18,-11 9-980,22-8 981,3 2-91,4 0 85,4 1-11,4-1 774,4-1-774,5-2 2789,3-1-2783,3-2 1667,6-3-1673,2-3 153,7-3-158,4-2 10,3-4-5,3-1 0,2-2 0,2-5-22,1-2 22,3-7 0,0-3 0,0-3 39,10-14 23,-3-8-560,-4-1 554,-9-1 0,-14 9 28,-1-1 17,-3-4-6,0-1 28,-1-3 12,-2-1 27,0 1 62,-2 0 28,-1 2 11,-1 3-5,-4 1-6,0 5-6,-5 2-16,1 3 6,-2 4 200,0-2-245,2 11-57,0-1 12,4 10-118,1 3 17,1 4-34,0 4 526,-1 6-549,0 7-4,-1 4 16,0 6-6,1 4-11,1 4-39,0 2-5,3 4-40,3 2-1987,3 3 1786,4 1-220,3 2-893,1-2 166,2 1-974,-1-3-4376,-2-1 6599,-2 4 0,-7-25 0,-2 0 0</inkml:trace>
  <inkml:trace contextRef="#ctx0" brushRef="#br1" timeOffset="486473">10142 4124 18892,'-33'-29'168,"0"-1"0,2 1 0,9 14-5,20 19 1227,-5 14-1188,1 1-51,-4 9-44,1-2-12,0 2 321,0 0-343,0 0 50,1 8-67,4-12 190,1 4-134,5-15 589,3-4-465,4-3 38,4-3-5,6-1-34,5-5-39,6-4-56,7-5-42,-5-2 0,2-1-1784,21-10 1719,-17 7 1,0 0 33,18-9-22,0-1 17,0 0 5,-2 2 3,-17 8 0,0-1 3,17-7-42,-20 8 0,-1 2 25,11-5-11,-2 1-23,1 3 6,-1 3-1039,-1 3 1011,0 4-22,-2 3-141,-2 6-358,-5 6-666,-7 9-3350,-9 8 4537,-9 13 0,-5-18 0,-3 2 0</inkml:trace>
  <inkml:trace contextRef="#ctx0" brushRef="#br1" timeOffset="490731">9936 4320 11911,'-21'-43'522,"0"0"1,1 4 0,6 9 2420,13 21-2534,-1 0 1139,1 2-1207,-2 1 645,1 2-689,0 0 2427,-1 2-2494,2 0 196,0 2-303,-1 5-34,2 1-5,0 5 6,2 1 5,1 2-5,2 2 5,-1 1-11,2 1 78,1 9-94,-1-8 139,10 17-123,-8-19 0,7 8 11,-6-15 6,1-1 16,1-2 7,0-1 10,1-1-10,1-1-1,3-3-5,0 1-12,2-2 6,0 0-22,2-1-6,0-1 44,11-7-66,-6 0-6,8-4 0,-7 0-11,2-3-6,4-3-920,20-15 898,-8 5-12,-14 9 1,0-1-1230,16-10 1230,0-2 5,2 0 14,-7 3 0,1-1-17,-16 12 1,0-1 2,19-15 1,-2 2-2681,-7 5 2680,4-3 0,-19 15-157,-5 4 163,-4 3 517,-3 3-546,-5 2 886,-2 2-1137,-1 2 3324,-1 3-3565,-1 2-300,1 6-2243,-2 2 3047,0 5 0,0-7 0,1-1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4T06:13:40.93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26763 2287 20212,'25'-45'838,"0"0"0,-1 1 1,1-1-1,4-8 0,0 1 1,-7 13-564,-3 12-68,-9 12-61,-8 12-51,-1 2-45,-2 11 6,-2 2-5,-1 12 21,-4 2-32,0 6-7,-2 4-5,-1 5-2001,-3 2 1967,0 3-16,-1 4-791,0 3 712,-1 2-101,-1 4-106,2 1 86,7-29 1,0 1-445,-4 29-112,3-1-174,4-5-858,2-6-2363,6-6 4173,4-4 0,-3-20 0,3-2 0</inkml:trace>
  <inkml:trace contextRef="#ctx0" brushRef="#br0" timeOffset="391">27112 1679 18375,'-31'-31'409,"0"1"0,0-1 0,-12-10 0,3 7-84,0 10-34,-4 8-494,-7 5 478,-5 5-440,-6 7 268,30 3 1,-1 2-12,-2 1 1,1 4-4,-1 2 1,0 2-1,0 3 1,-1 2-20,1 3 0,0 2-17,1 3 0,0 2-25,1 3 0,1 2-507,0 2 0,3 1 495,0 4 1,2 1-6,1 1 1,2 2-7,1 2 1,3 1-3,0 1 0,3 1 2,2 1 1,2 2-9,1 0 0,4 1-6,1 0 1,3 0-3,2 0 0,2-1-9,4-2 1,4 1-633,4-7 0,4 1 0,1-2 638,6 5 0,4-3 4,-3-7 1,4 1 0,1-5-278,9-1 0,3-5 262,3-1 0,2-2 5,3-4 1,3-2-2,-1-6 0,4-1 1,-1-3-493,7 0 0,2-3 518,-11-2 1,2 0 0,2-5 12,-8-8 0,2-5 1,-1-2-1,-4 1 159,15-3 0,-2-5-148,-8-1 1,5-5-1,-2-2 1,-8 1 12,-3-6 0,-6-2 187,-4 4 1,0-3 0,-4 0-200,-1-8 1,-4-1 0,-1-4 0,-1-2-12,-1-3 1,-2-2-3,-2-1 0,-1-1 2,-2-2 1,-2-1 2,-3 2 1,-2 0-1,-2 1 0,-3 1 12,-3 4 0,-4 0 2,-3 3 0,-2 3 0,-6 2 1,-2 2-1,-4 2 1,-3 3-26,-3 2 0,-3 3-31,-3 3 1,-2 1-43,-3 3 1,-2 3-93,-3 2 0,0 3-205,-2 2 1,-1 2-846,-1 2 0,0 2 1071,-8 2 1,4 1-1,-4-1 1,2 3 0</inkml:trace>
  <inkml:trace contextRef="#ctx0" brushRef="#br0" timeOffset="3834">26536 3580 20166,'19'-60'1258,"-1"0"0,-1 5 1,-1 9-1351,-2 18 670,-1 1-114,-2 5 317,-2 2-440,-2 3-49,-3 5 132,-2 3-273,-1 4 31,-1 2-160,0 2 483,-1 9-477,-2 2 5,-2 13-10,-1 4-6,-2 7-1892,-2 7 1875,-1 5-11,-1 4-417,0 2 333,-1 3-991,2-1 801,0 1-253,1-3-335,1-1-573,2-2-1713,1-1 3059,1 1 0,2-23 1,0-2-1</inkml:trace>
  <inkml:trace contextRef="#ctx0" brushRef="#br0" timeOffset="4617">26423 4428 18817,'-1'-3'1793,"1"0"347,0 3-2017,11 5 17,-8-2 22,9 5 40,-12-4 11,0 1 0,-3 0-40,-4 3-50,-5-1-33,-3 1-12,-4-1-16,-2 1 16,-3-2 12,-2-2 16,2 0 34,-1-3 23,4-1 33,0-1 33,5-3 7,2-1-1,3-2-22,3-1-45,3 0-45,3-3-27,1-1-24,2-2-21,4-1-6,2 0-23,6 1 6,4-1 0,14-4-17,-5 6-11,11-3 0,-8 9 6,0 3-12,2 2-3397,0 3 3397,-1 4-143,0 3 126,-2 5 6,-2 2 1,-5 5-18,-3 2 6,-7 2 0,-5 2-6,-5 2 1,-9 2-1,-7 1 0,-5-6 1,-3-1-1016,-17 15 1023,9-12 1,-1-1-9,6-7 1,-1 0 13,-1 0 1,0-1 7,0 0 1,-1 0 17,-9 3 0,0-1 22,-16 6-6,22-12 0,1-3 29,-2-4 106,1-7-85,12-5 2824,2-6-2795,13-12-56,3 3-12,5-7-5,4 7-11,4 2 0,3 1-6,3 3 177,9-1-194,-6 7 1525,8 1-1536,-7 8 1,2 4-7,3 5-10,3 4-12,3 2-393,2 4 315,3 0-84,1 1-129,2 1-180,2-1-95,2 1-201,1-1-358,3-1-707,0-1-2736,1-2 4613,6 0 0,-26-9 0,-2 0 0</inkml:trace>
  <inkml:trace contextRef="#ctx0" brushRef="#br0" timeOffset="4990">26817 3843 20576,'-57'-11'444,"-1"1"1,1 1-1,2 2-239,11 3 0,0 3-2893,-1 2 1,-1 1 2810,-2 3 0,-1 1 6,-1 4 0,-1 1 187,-2 3 1,0 2-194,-2 2 1,0 2-205,-1 2 0,1 2 151,0 2 0,2 1-786,1 3 0,2 2 747,2 1 0,2 3-17,4 1 0,2 3 78,2 1 0,3 2-90,4 1 1,3 1-355,3 1 1,3 1 357,4-1 0,3 0-1,5 0 1,2 0 231,4-1 1,3 0-235,4-2 0,5 0 390,2 0 0,4-2-390,5 0 0,3-1-99,4-1 1,4-2 75,3 0 1,4-2-9,5-2 0,2-1-14,4-2 0,4-2 0,4-2 0,2-2-299,-17-9 0,1-1 0,1-2 311,2 0 0,0-2 0,1 0-171,1-2 1,1-1-1,0 0 184,1-3 0,0 0 1,0-1 8,0 0 1,1-1-1,-1-2 21,0-1 0,-1-1 1,0-2 4,-1 0 1,0-1 0,-1-1-5,-2-1 1,0-2 0,0-3 35,11-6 1,0-4 0,-3 0-4,4-4 1,-3-2 190,-10 3 0,0-3 0,-7-1-182,-5-3 0,-6-1-3,-3-2 0,-3-2-17,-5 0 1,-2-2-9,-3-1 0,-3-1-20,-1-1 1,-3-1 5,-1 0 0,-1 0-6,-3-1 1,-2 1 174,-2 0 1,-2 0-178,-3 2 0,-4 1 2,-1 1 0,-4 1-8,-3 2 0,-3 2-22,-2 2 0,-4 1-43,-3 3 1,-2 1-85,-4 2 1,-1 1-143,-4 2 0,-2 2 90,-4 2 0,-2 2-2155,-2 1 1,-1 1-2561,3 4 1,1 1 4901,4 1 1,5 2 0,-5 0 0,21 3-1</inkml:trace>
  <inkml:trace contextRef="#ctx0" brushRef="#br0" timeOffset="5758">26222 3705 18991,'-25'-42'691,"-1"0"0,2 3 0,6 8-221,10 16 1062,2 4-1229,1 2 38,2 3-290,2 3 376,0 0-444,1 3 244,3 7-216,1 2 682,4 9-665,1 2-11,3 6 11,0 4 33,8 20-1424,-4-11 1386,5 12-1,-7-17-547,7 8 553,-6-12 6,5 4 11,-6-15 39,1-3 22,2-4 40,2-4-2724,4-2 2723,6-4-10,5-5 201,9-3-275,6-7 18,7-3-1,5-2-380,-30 8 0,0 0 355,0 0 1,-1-1 47,25-10 5,-6 1 0,-8 1 68,3-6-341,-17 8 195,1-3 2392,-16 10-2420,-3 3-22,-4 1-62,-2 2 27,-2 1-6630,0 2-2712,-4 5 9399,2-1 0,-2 2 0,2-3 0</inkml:trace>
  <inkml:trace contextRef="#ctx0" brushRef="#br0" timeOffset="16631">25581 5234 18229,'38'-37'942,"-7"6"-629,-29 30-5,0-1-16,0 1 91,-1 1 1778,1-1-1756,-5 4 1,2-3 21,-3 4-5,3-2-150,0 0 45,0 1-108,-1 1-253,-1 2-7,-2 0 133,-2 3 2,-3 1 51,-3 3 161,-5 2-30,-5 3 26,-6 2-11,-5 2-606,-5 1 562,-4 1-15,-2 0-43,-1-1-405,0 1-43,2 0-83,2-1-51,4-1-8,3 0-16,2-2-19,1 1 6,2-1 389,0 0 6,1 0 84,-1 0-3188,-1 0 3205,0-1-6,-2 1-133,0-2 139,0-1-11,0-1 0,4-2-12,2-2-10,5-2 5,3-1-6,3-2-5,4-2 0,2 0-12,4-2-5,1-1-39,3-2-2013,1 0-1387,8-2 3439,2-2 0,0 1 0,-1 0 0</inkml:trace>
  <inkml:trace contextRef="#ctx0" brushRef="#br0" timeOffset="17629">24206 6184 9290,'-6'0'3579,"1"0"4823,5 0-8150,-13-41-73,10 27-34,-8-32-21,15 37-12,2-1 56,6-4-128,-3 3-18,5-2-11,3 2 6,-2 4 38,12-3-11,-10 6-17,6 0-14,-7 4 6,0 2-18,0 2-8,0 4-53,6 10-286,-6-2 244,3 9-1,-8-5-19,-2 2 24,-3 1-1,-2 2 40,-2-1 8,-6 11 71,-3-11 4,-6 7 68,-10-4-1,4-7 5,-8 3 24,7-9 3,0-2 17,0-1 26,1-2 270,0-2-241,2-3 8,3-2 5,1-2-15,2-2-12,3-1-48,1-3-32,1-1-40,3-2-40,1 0 20,1-1-24,1 0-14,3 0 16,2 0-13,3 0 34,1 2 18,3 1 7,1 1-7,2 3-21,8 1-10,-5 1-20,8 5-19,-8 0-64,2 6-29,0 0 3,0 3-13,0 1-13,-1 0-5,-1 3-8,-3 0-15,-4 1 44,-5 1 16,-2 1-4,-7 0 44,-6 0 5,-6-1 12,-8 0-6,-5-1-28,-4-1-3470,-5-1 3302,-4-3-145,-2-1-890,-3-1 570,0-3-212,2-1-455,2-5-1225,5 0 2573,2-4 1,17 2 0,3-2 0</inkml:trace>
  <inkml:trace contextRef="#ctx0" brushRef="#br0" timeOffset="18087">24445 5661 11497,'0'-4'2800,"0"1"880,0 3-3321,-65-31-2722,36 25 2517,-12-9 0,-1 4 154,8 21 85,-6 6-102,-3 6-22,-3 6-12,-3 6-145,23-14 0,1 0-380,-1 2 1,1 1 339,-1 2 1,1 0-9,1 1 1,0 1-9,1 0 0,1 2 0,0-1 0,2 1 0,0 0 0,2 1-14,0 0 0,1 0 0,2 0 0,0 0-9,2-1 1,0 0 22,-10 28-28,4-1-22,4-1-982,5-2 954,4 0-17,6-4 570,8-1-576,6-5-22,10-3 5,7-4-11,8-5-578,7-4 584,8-5 42,-24-12 0,1-2-1,3-2 1,1 0 8,2-2 1,1-2-126,1 0 0,1-1 139,0-2 0,1-1 6,-1-1 0,0-2-2,-1-3 0,0-1 15,-2-1 1,0-3 11,-2 0 0,-1-2-814,-2-1 0,-1-2 848,-2 0 0,-1 0 13,-2-2 1,-1 0 226,20-20-145,-7-4 0,-5-1-34,-7-4 306,-4-1-294,-5-1-12,-4-2 171,-5-1-176,-3 0 10,-4-2 7,-5 3 10,-3 18 1,-2 1-6,-8-15-84,5 19 0,-2 1 56,-8-5-22,-2 3 2113,0 3-2158,-1 4-67,0 4-146,-14-1-17,8 7 249,-13 0-473,10 10-292,-3 2 314,0 3 387,-6 5 0,29-5 0,3 1 0</inkml:trace>
  <inkml:trace contextRef="#ctx0" brushRef="#br0" timeOffset="19522">26321 5573 7957,'-1'-3'5741,"0"1"813,1 2-6123,4-27-45,-3 20-56,3-20-27,-4 27 515,1 0-773,-1 6-6,0-1 0,0 8 6,0 0 6,0 3 21,0 3 1,0 5 11,0 2-28,0 3 146,0 16-90,0-10-679,0 13 674,-2-13-23,0-1 0,0 1-23,-2-2 1,0-1-12,0-2-5,1-2-6,-1-3 1,1-3-7,0 0-10,0-4-7,1 0-4,0-3-7,0-1 6,1-3-16,0 0 700,1-3-701,-2-2-16,2 1-6,0-2-50,0 0-331,0 1-106,0-2-489,-1 0-944,1 0-1329,-1-4 0,1 2 0</inkml:trace>
  <inkml:trace contextRef="#ctx0" brushRef="#br0" timeOffset="20305">26481 6432 21376,'-26'-31'78,"2"6"-61,9 25 6,-1 0 27,-3 1-44,-2 2 5,-12 2 17,5 0 17,-7 1 0,9-2 17,2-2 19,2-1 115,-2-1-58,8 0-15,0-1-11,9 1-11,3-2-17,2 1-185,1 0 96,0 4 55,1 2-27,0 6-1,0 1-11,0 3-11,0 2 6,0 2-6,0 3 0,-2 1 0,1 13-6,-1-9 12,-1 8-12,1-11 17,-2-2 6,1-1 11,-1-3 0,1-1 0,-1-4 0,2-1-11,-1-4 33,1-1-10,1-3 66,0-2 1434,1-1-1473,1-7-22,-1 0 5,2-5-5,0 1-17,2-1-11,0-2 5,2 0-38,1 0 16,1 0 0,2 3-12,1-1 40,3 3-28,0 1 0,2 1-5,1 3 5,3 1-11,-1 2-1,3 1-10,-1 3-17,0 3 16,1 2 1,0 3 5,-1 1-22,0 3-11,-2 1-23,-2 2-17,-5 1 17,-4 1-11,-6 2 0,-7 1-11,-6 1-428,-9 1 383,-6 0-33,-4-1-331,-19 9-1006,10-10 956,-12 4-231,15-12-324,2-3-610,1-4-1401,2-2 3120,0-4 0,15-1 0,1-2 0</inkml:trace>
  <inkml:trace contextRef="#ctx0" brushRef="#br0" timeOffset="20787">26499 6287 14908,'-54'-33'970,"1"0"1,8 4 0,4 6-607,-3 16-841,11 4 745,-1 4-795,-2 4 768,-1 6 11,-1 4 0,-4 5-12,-2 6-52,9-3 0,-1 3-96,8-6 0,0 2-611,-9 8 0,1 1 614,10-7 0,2 0-14,1 1 0,1 1-598,0 0 0,2 0 556,1 1 1,2 0 10,-14 27-22,6 2-17,5-1-5,7 1-28,3 1-1,6 0 1,2 0-344,6-3 349,5-2 1,9-5-1,7-4-17,8-4-16,8-4-6,9-2 28,-23-19 0,4-2-28,20 4 0,3-2 30,-11-4 1,2-2-487,15 2 1,2-3 508,-15-3 1,-2-3 7,1 0 1,-1-1 10,0-3 1,-1-1 206,-2-1 0,0-2-162,13-8 1,-2-4-6,-14 5 0,-2-2 8,10-6 1,-3-2 127,7-12-63,-7-4-6,-9-2-11,-6-3 11,-6-5 11,-6-4-10,-5-3-12,-4-1 0,-4-1 0,-3 2 0,-5 2-11,-6 4-53,-7 6 19,-7 4-11,-5 5 6,-6 3-6,-5 5-34,-3 1-5,-2 4-34,-1 2-16,1 1-40,0 3-61,0 1-68,0 2 1102,0 2-1411,1 1-317,0 2-791,-1 3-3220,0 2 4854,-7 3 1,25 1 0,2 0-1</inkml:trace>
  <inkml:trace contextRef="#ctx0" brushRef="#br0" timeOffset="22387">27063 5367 6781,'5'-9'3669,"0"2"-2191,-5 7 4902,0 0-6252,0-9-4,0 8 133,-1-7-150,-1 15-23,0 0-11,-1 2 0,2-1-6,0-1-5,1 1 11,0 1 5,0-1-5,0 2-6,1 0 0,1 1 0,1 0 62,0 6-73,0-3 0,1 6 11,-2-5 17,0 2 0,-1 1 62,-1 11-84,1-5-12,-1 7-11,0-7 6,0 1-28,1-1 16,2 3 12,0 0 0,0 2 11,2 2-6,1 3-5,2 3-1569,1 2 1569,0 3-6,0 2 6,0 3-6,-1 2 6,-1 1 2,-2-13 1,0 1-875,3 19 846,-3-19 1,0-1 13,2 15 7,0 1-12,0 2 0,0 0 0,1 0 5,-1 0 26,-1-14 0,1-1-37,-2-8 1,1 0-615,1 10 0,1-1 648,3 17-6,1 0-5,-2-1 0,2-1-17,0 0 11,-1 1 25,-3-16 1,0 0-1115,-2-8 1,-1 0 1085,3 10 1,-1-1 35,2 18-280,0 2 286,0 0-50,-4-30 1,-1 0 7,0 0 1,0 0-7,1 0 1,0-1-6,-1 1 1,0-1 35,6 30-27,-4-18 0,1 0-12,-2-10 0,1-1 31,1 11 0,0-2 14,4 17-16,1 0-6,0-2-6,1 2-6,0-2 7,1 0 194,-1 0-195,1-1-1076,-2 0 1076,0-2 0,-2-2 423,-2 0-409,-3-16 0,-1 0-3,2 20-30,-3-20 0,0-1 8,-1 14-6,1-3 6,-2 0 17,0-2-12,0-2 6,-1-2 29,0 13-63,0-13 12,0 8-11,1-17 10,1-3 7,1-2-12,1-2 1806,1-4-1828,-1-2 1121,1-4-1115,-2-3 3274,0-2-3269,-1-2 392,0-2-404,-2-2-2895,0-2-6155,0-3 9062,-1 1 0,0-2 0,1 3 0</inkml:trace>
  <inkml:trace contextRef="#ctx0" brushRef="#br0" timeOffset="23080">27856 9982 15625,'0'-4'2492,"0"1"-4506,0 3 2137,-69-13-16,40 17 566,-15-7 1,2 4-589,12 20-18,-1 3 0,0 4-22,-1 4 0,2 3 552,2 3-586,1 5-416,11-12 1,0 2 392,-4 17 4,9-17 0,1-1-15,4 12 6,6-5 2795,8-1-2778,8-5 11,9-3 23,9-2-55,8-5 44,6-3 46,4-4-13,0-4 167,-3-6-122,-5-3 17,-5-3-135,3-11 174,-14 2 197,1-10-214,-16 5 11,-3-2-22,-4 1-6,-3-1-28,-2 1-33,-7 0 403,-13-2-415,-20 3-33,-5 2 5,-10 7-2105,7 3 2094,-2 4 17,-4 0-44,1 4 27,3 0-617,6 3 584,6 0-23,10 1-178,3 7 106,11-5 2783,3 6-3338,11 1 405,4-3-3184,14 10-4727,-5-12 8178,6 2 0,-12-11 0,-4-2 0</inkml:trace>
  <inkml:trace contextRef="#ctx0" brushRef="#br0" timeOffset="23536">28202 9647 15640,'-59'-24'446,"1"0"0,4 2 1,5 4-195,2 4-12,-2 3 1432,-1 1-1426,11 6 1,-1 0 32,-21 1-176,19 2 1,-1 1 86,-17 7-100,29-1 0,0 1-326,1 3 0,-1 1 311,1 1 1,0 2-6,1 1 0,0 3-9,1 0 1,1 2-23,0 2 1,1 2-12,1 1 0,0 1-9,1 3 1,0 0-9,1 3 0,0 0-319,1 3 1,1 1 315,-1 1 1,2 1-9,1 1 0,2 1-12,1 1 1,1 0 0,2 0 0,3 1-9,1-1 1,3 1-7,1-2 1,3 1-9,3-2 1,3 0 2,2-1 1,3-1-15,3-2 0,5 0-56,15 12 0,4-2 48,-6-12 0,2 0 8,15 8 0,2-4 14,-10-12 1,2-4 15,1-3 0,4-1 0,-2-1-657,9 2 0,0-3 685,-8-2 0,3-1 1,0-2 23,-1-4 0,1-2 1,-2-1 1,8-1 0,-1-2-11,-8 0 0,1-2 0,0-3 44,0-4 1,-1-2 0,-2-2-9,6-2 1,1-2-20,-9 2 0,2-2 0,-2-2 83,14-16 1,-6-3-82,-12 7 1,-3-1-3,9-12 0,-5-3-12,-16 11 1,-4-1-9,-1-2 1,-2-1-4,-1 0 0,-2 0-2,-1-2 0,-2 1-687,-1 1 0,-2 0 672,-2 1 1,-1 0 5,-1 3 1,-2 0 223,-2 3 0,-2-1-202,-8-27-236,-9 4 214,-6 5-22,-5 4 547,-6 4-637,-6 4-84,-6 4 8,23 20 1,-2 1-208,-3 1 1,-1 2-732,-2 1 1,-2 2 1114,-8 0 0,3 1 0,-6 0 0,1 3 0</inkml:trace>
  <inkml:trace contextRef="#ctx0" brushRef="#br0" timeOffset="26095">24552 5501 21847,'17'-45'476,"0"0"1,-2 3-1,-3 11-313,-7 23-51,-1 3-56,-1 1 11,0 3 11,-2 1 40,-1 3 33,0 4 17,0 5-6,0 6 90,-7 18-162,-1-4-12,-8 16-1843,-1-9 1809,-1 2-4,-5 17-638,8-15 612,7-10 0,2-1 3,7 1 11,5 4-299,7-17 288,3-3-6,4-3-5,2-3-6,4-2 1625,2-3-1787,19-1-113,-9-3-199,16-2-679,-14-3-1139,2-1-2850,2-4 5142,6 0 0,-23 2 0,-1 1 0</inkml:trace>
  <inkml:trace contextRef="#ctx0" brushRef="#br0" timeOffset="26907">25994 6267 15445,'-5'-6'2655,"0"2"-1573,5 4 514,0 0-1070,-28-63-1540,20 41 1222,-7-14 0,2 2 167,12 21 286,1 2-420,-1 1-56,1 2-51,0 2-33,0 2-34,0 2 62,0 0-96,1 7 1121,1 1-1109,1 6-1,0 2 63,3 14-68,-2-4-11,2 11-358,-2-9 347,3 2 0,0-3 0,2-1-19,2-2 36,2-3 22,1-2 28,2-3 173,11-1-89,-4-6-228,11-2 217,-6-6-6,3-5-11,4-3-415,1-6 410,3-3-1,0-3-22,0-2 6,-1-1-17,-1-3 78,8-11-118,-13 8-27,4-7-17,-16 15-209,-3 1 181,-1 3-40,-3 3-44,0 2-73,-1 3 97,0 2-384,-1 4 503,-1 1-1078,0 2-707,0 1-1970,-2 4-5227,-1 1 8934,-2 1 0,-2-2 0,-2-2 0</inkml:trace>
  <inkml:trace contextRef="#ctx0" brushRef="#br0" timeOffset="27901">27150 9485 19326,'-6'-36'73,"1"0"0,-3-21 1666,9 57-1677,3 0 670,2 2-671,1 2 345,3 3-344,1 2-1,1 1 1,1 3 11,1 1-23,0 2-5,1 2-6,-1 1 0,1 2-5,-1-2-1,0 1 7,0 0-1,1 0 17,0-3 0,0-1 28,0-5 1157,-1-1-1101,0-4 22,1-2-5,0-2-23,3-3-27,1-3-6,4-4-6,3-6 1,4-4 4,2-3 1,2-4-260,0 0 260,-2-2 5,1-1-10,-2 0-7,-1 0-16,0 1 5,-1 1-33,-1 3 11,-2 0-33,-1 4-18,-2 0 34,-3 4-22,-2 1-17,-3 4-11,-2 2-56,-4 2-79,-2 2-117,-3 2-157,-2 1-269,-2 1-515,-1 3-1334,-3 2 2538,-3 6 0,2-4 0,0 0 0</inkml:trace>
  <inkml:trace contextRef="#ctx0" brushRef="#br0" timeOffset="38174">23790 7002 9156,'1'-3'7197,"-1"0"-2431,0 3-3723,14-60-612,-10 41-263,4-14 0,-1 3 140,-5 24-6,0 2-22,-1 1-22,1 0-34,-1 1-22,0 0-34,-1 0 313,1 1-419,1 5 22,-1 2 28,1 6-5,0 6-1,-1 4 1,0 6 83,-5 25-566,0-11 465,-5 19-831,-2-18 793,-2 1-1,-1 0-16,-1 2 22,-1-1-28,6-11 0,1 0-17,-4 16-14,5-7 0,1 1-13,2 6 4,3-17 1,0-1-67,2 13-17,0 0-85,0 0-128,0 0-230,0-1-341,0-1-521,0-4-1081,0-3-6621,0-6 9102,0-6 0,0-12 0,0-6 0</inkml:trace>
  <inkml:trace contextRef="#ctx0" brushRef="#br0" timeOffset="38775">23359 8049 14701,'-2'-4'3887,"0"0"-4562,2 4 915,-14-60-55,12 43 1370,-11-45-1359,18 61 736,-2 1-848,2 3-6,-1 3 1,0 5 10,-1 3-10,0 3 3430,-1 11-3469,-1-7-12,2 9 5,1-12-16,1 0 5,2-1 12,2-2-6,2-1 28,2-2 17,1-3 0,2-1-3392,1-3 3386,2-1 6,2-1 56,11-2-73,-6 0 0,8 0 0,-9-1-6,-2 0-11,0-1 6,-2-1 22,8-7 3124,-6 1-3163,6-6-17,-8 2 12,0-2-12,-1 0 17,1-2 5,-2 1-21,-1-1-1,-3 1-6,-1 0 1,-2 1 0,-2 2 5,-1 1-11,-2 2-23,-1 1 202,-2 2-352,-1 1-247,-1 2-1855,-2 2 1,0 0 0</inkml:trace>
  <inkml:trace contextRef="#ctx0" brushRef="#br0" timeOffset="39411">23440 8805 15024,'8'-49'838,"0"-1"1,-1 8-1,-2 8 1706,-3 19-2091,-2 9 634,0 4-964,-1 10 494,0 3-483,-2 12 1608,-1 3-1534,-5 23-147,0-7-1511,-4 17 1495,0-12-6,-1 0-6,-2 2 1,0 0-599,0-2 593,1-2 5,2-4-10,3-4-1,3-6-5,4-4 5,1-6 6,2-5 17,1-4 39,2-4 1431,3-4-1380,2-2 691,5-5-720,4-3-33,5-5-12,4-5-27,3-4-730,3-2 718,1-4-5,0 0 28,0-3-865,-3 1 871,-1 0-1,-2 1-5,-2 3 11,-4 2-6,-3 5 96,-2 1-84,-8 8-29,-1 1 643,-6 6-665,-1 6 935,-3 3-934,-2 6-1,-3 4 6,-1 5-23,0 3 28,-1 3 6,2 1-16,1 1-508,2 2 490,1 0-28,2 0-50,2 1-44,2-1-52,1 0-32,4-1-46,1-2-84,1 0-123,1-4-147,-1-2-155,1-5-241,0-3-343,-2-4-771,0-5-1654,0-3-4485,0-3 8261,-2-2 0,-2 1 0,-2 0 0</inkml:trace>
  <inkml:trace contextRef="#ctx0" brushRef="#br0" timeOffset="39841">24134 8693 11940,'-30'-38'1047,"0"0"0,0 0 1,-6-7-1,1 4-784,3 13 1,1 6-1174,-17-5 1414,-3 6 18,-2 4-24,-3 6-100,-2 6-90,-1 2-65,14 7 1,0 3-132,9-1 0,0 2-938,-12 5 1,1 2 917,11 0 0,2 2-22,-1 2 0,0 1-14,0 2 0,-1 4 0,2 1 0,-1 3 0,2-1-14,-6 7 0,0 1-457,6-4 0,-1 3 0,3-2 459,-2 5 1,3 0-12,1 0 1,2 1-567,2 0 1,2 1 562,3-1 1,2 0-201,3 0 0,3 0 206,2-2 0,3 1-5,2-1 0,2-1-3,3 0 0,3-1-9,1-1 1,3-1 326,2 0 1,3-1-330,2-2 0,2 0-9,1-3 1,4 1 16,14 7 0,3-2-17,-7-9 1,2-1 213,13 5 1,1-3-215,-8-10 1,-1-3-15,4-1 1,1-3-211,2 0 0,1-2 216,2-2 0,1-1 5,1-1 1,0-1-10,2-2 0,0-2 1,0-1 0,0-2 3,0-2 0,1-2 13,-4-3 0,3-1 1,-3-1-443,8-3 1,-1-2 439,-8 3 0,1-2 0,-3 0 8,2-4 1,-5-1 5,1-1 1,-2-1-181,-3-2 0,-1-2 191,-3 0 0,-2-2 0,-3-1 1,-2-2 348,-2 0 1,-2-1-347,-3-1 0,-2 0 0,-3 0 1,-1 0-4,-4 0 0,-1-1-5,-2 2 0,-3 0 2,-1 1 1,-3 0 17,-7-29 5,-10 4 0,-14 6-34,9 27 0,-2 2 0,-4 0 1,-3 2-6,-3 0 0,-2 1 8,-4 0 0,-1 2-14,-3 1 1,0 0-9,-3 2 1,-1 2-4,1 1 0,-1 1-23,0 1 1,0 2-26,2 1 1,0 1-46,1 2 1,1 1-65,2 2 1,1 0 235,1 2 1,1 0-607,3 3 0,-1 1-722,3 1 1,-1 2 1248,-3 3 0,2 1 0,-2 1 0,2 1 0</inkml:trace>
  <inkml:trace contextRef="#ctx0" brushRef="#br0" timeOffset="42709">24300 9663 19684,'-52'-16'543,"10"4"-414,42 12-33,0 0 387,4 1-169,3 1-24,5 2 118,15 3-272,-3-1-19,12 3-10,-6-1-468,4 0 428,2 0-11,3 1 5,1 0-3230,3 1 3230,1-1-16,4 1-617,-11-1 0,1-1 594,23 5-230,-20-4 0,1 1 222,4 0 0,-2 0-11,-8-1 0,-1-1 5,12 3 1,-2 0-1,-11-3 0,-2-1 0,0 1 1,0 0-4,0-1 1,-1 1-3,0 0 0,0-1 19,29 7-8,-19-4 0,1 0-6,-10-3 1,0 1-406,9 1 0,-1 0 414,14 3 27,0-1 1277,1-1-1226,0 0-990,0 0 991,1 0-12,1 1 60,1 0-102,-17-3 0,2 1-26,-11-3 1,0 1-139,10 2 1,-2-1 144,15 4 5,-4-1-972,-4-1 984,-4-1 4,-6-1 7,-4-1 216,-6-2-150,6 1-27,-10-2 11,3-1 1140,-10-1-1157,-2-1-11,0 0 2257,-2-1-2268,1 0 3375,-1 1-3398,0-1 6,-1 0 22,5 0-34,-6 0 1,3 0 0,-4 0-29,-3 0-22,-1 0 17,-4 0-11,0 0 17,2 1-1,0 0 1,2 0 0,2 2-6,0-2 16,1 1-4,1 0-1,0-2 6,-1 1-12,0-1 6,0 0-5,0 0 11,-2 0 0,-2 0 22,-1 0 162,-2 0-201,-8-2 12,1-1-12,-7-3 5,3 1 6,-1 0 1,1-1-7,-1-1 6,1 0 1,0-1-1,0-1 6,-1 0-11,0-2 11,-3-1-12,-2-3 29,-12-7-23,3 3-525,-11-6 520,7 7-3221,-2 0 3238,0-1 5,-1 1-206,0 1 246,2 1-7,4 2 29,1 1-1,4 2 85,-4-2-101,9 2 352,-3-1-336,9 4 3269,0 1-3263,4-1 331,0 2-281,1-3-83,2 4 16,1-1-27,2 4-18,0 1 34,0 0-50,4 1 0,0-1 5,5 1-16,0 0 5,3 2-11,1 2 0,1 4 0,2 1 6,2 2-17,2 1-12,2 1 23,1 1 6,3 1-682,2 1 704,3-1-17,4 1-5,2 0 10,2 0-10,1 1 5,-1 0-5,-3 0-1,-6 2 7,-5 0-69,-8 2 68,-7 2 6,-5 2 5,-10 3 45,-21 17-44,-3-8-705,6-13 0,-1 0 710,-18 9-33,-2 1-945,-2-2 889,2 0-281,14-12 1,1 0-746,-14 9-1534,-8 6 2621,17-9 0,16-14 0,2 1 0</inkml:trace>
  <inkml:trace contextRef="#ctx0" brushRef="#br0" timeOffset="66457">17006 9844 12522,'3'-7'6402,"0"1"-5646,-3 6 1490,0 0-2016,-67-46-555,40 31 409,-12-10 0,0 2 198,17 19-154,1 1-38,1 2 0,1 0-18,1 2-4,-1 2-12,1 3 61,-12 11-66,6-2-1,-10 9-28,8-3 1,0 3-6,-2 1-1,3 1 1,-4 11-17,13-10 402,0 7-402,13-14 23,5-4 5,3-1 106,23 1-78,-6-8-6,17 0 40,2-13-56,-7-3 10,12-8-16,-10-3-442,1-4 447,0-4 1,0-3 11,-13 6 0,-2-2 5,10-15 9,-9 4 0,-3-2-3,-1-12-28,-8 17 0,-1 0 11,1-18 22,-1 1 29,-2 1 22,-1 5 22,-1 6-3219,-2 7 3253,0 6-208,-3 5 203,1 6 67,-2 2-146,1 5 238,-1 3-294,0 4 3270,0 10-3270,0 1 0,-1 13-5,-3 20-15,-1-12 0,0 2-607,0 0 1,-1 1 589,0 3 1,-1 0-37,-1 19-50,0 0-28,2 0-101,3 0-311,2-19 0,1 1-620,2 17-1744,3-12 1,1-2 2713,7 5 0,-2-8 1,-3-20-1</inkml:trace>
  <inkml:trace contextRef="#ctx0" brushRef="#br0" timeOffset="66886">17673 9442 18964,'0'-7'3763,"0"2"-2200,0 5-1334,-66-45-5704,41 35 5539,-14-13 1,1 5 13,21 26 1398,0 5-1375,-6 19-1476,6-1 1397,-7 17-22,8-4-225,0 7 225,1 4-23,2 7 3,7-30 1,0 1 799,0 1 1,1 1-829,0 2 0,-1 0-368,1 1 1,-1 4 177,-1 18 0,1 2 240,2-15 1,0 1-297,0 13 0,1 1-647,6-6 0,1-4-506,-1-14 1,1 0 743,1 6 0,1-1-2304,2 13 1539,-8-22 85,-6-1-880,-8-23 1238,-5-6-247,-2-7 835,-2-7 1228,0-7-562,1-6 281,2-6 1866,3-5-998,9-7 0,1-3 835,0-12-1689,4 10 0,1 0 523,5 0 1420,2 2-1554,2 4-179,1 2-613,1 4 411,1 1-22,-1 3-2490,2 1 2265,-1 3-646,1 0 473,1 3-1156,1 1 1096,1 2-64,2 1 29,3 1-163,2 2-145,2 2-336,2 1-1586,2 1 2213,7 0 0,-16 6 0,0 1 0</inkml:trace>
  <inkml:trace contextRef="#ctx0" brushRef="#br0" timeOffset="67213">18101 9556 21306,'-40'-8'160,"-1"-1"1,4 0 0,7 5-60,16 12 1362,1 1-1407,1 2-17,1 3 1,2 0 498,0 3-499,4 0 253,1 2-269,3 1-12,2 1 869,2 3-863,4 1 5,12 17-22,-2-9 11,8 12-16,-5-12-614,2-1 614,-1 0-6,0-1 5,-2-3 0,-3-2 1,-4 1 10,-6-8 7,-6 1-1,-18-9-6,-2-5-231,-13 0 170,3-5-56,-3-1-129,-1-3-162,0-2-1820,-11-10-1732,11 0 3559,-10-9 0,28 13 1,1 0-1</inkml:trace>
  <inkml:trace contextRef="#ctx0" brushRef="#br0" timeOffset="67701">18757 9369 18296,'1'-7'3809,"0"2"-2951,-1 5 1612,0 0-2302,-60 71-2385,36-25 2241,1-13 0,-4 6 1,6-3-561,9-2 0,4-1 544,-1 2 1,0 0 2,1 2 0,1-1-1137,0 1 1,1 1 1114,1 0 0,2 1-20,0 0 0,1 0-334,2 1 1,1-1 269,2-1 0,2 0-68,2-2 1,2-1-93,3-1 0,2-2-154,2-2 0,2-1-241,2-2 1,1-3-2583,24 19-5842,-2-11 9074,-6-10 0,-18-11 0,-7-6 0</inkml:trace>
  <inkml:trace contextRef="#ctx0" brushRef="#br0" timeOffset="68851">19455 9814 20028,'-8'-41'1071,"1"0"1,1 3 0,-1 8-759,1 18-38,1 2-57,0 4-89,2 1-73,1 3-23,1 1 7,0 6-7,1 3 18,0 7-7,-2 5-10,2 3-6,-2 6 6,0 4-6,-2 5-12,2 3 1,-1 2-28,2 20-2091,0-18 2108,1 13-6,1-25 5,0-3 1,0-5-6,-1-5 28,-1-4 28,-1-4 39,0-4 23,-2-3 2124,1-3-2142,-2-2-32,2-4-12,0-3-17,0-5 11,1-3 7,1-14-40,1 3-17,2-10 28,2 6 11,3-3-6,2-1 18,1-1-6,-1 1-1,1 3 18,-1 4 22,-1 3 0,-2 6 6,-2 3-12,-1 5-28,-3 4-22,1 4-11,-1 1-22,-3 11 10,1-1-10,-3 11-7,0-1-16,0 3 6,0 1-17,1 2-23,2 1-22,0 1-95,2 1-146,0 1-235,3 0-336,3-1-672,4-2-1603,2-1 3171,4 1 0,-7-12 0,0-3 0</inkml:trace>
  <inkml:trace contextRef="#ctx0" brushRef="#br0" timeOffset="69110">19819 9420 20683,'0'-6'2778,"0"1"-582,0 5-2140,45 12-23,-20 11-333,6-6 0,1 6 305,-8 14 1,-3 5-834,-4-9 1,0 1 824,5 12 0,-2 0-5,-7-10 0,-3-2-15,-1 3 1,-1 0-15,-3 0 1,-1 1-23,-2 0 0,-3 1-53,-4 0 0,-3-1-154,-2 1 0,-3-2-280,-6 1 0,-2-1-1048,-5 0 1,-1-2-3098,0-3 0,0-1 4691,0-5 0,2-2 0,-2 2 0,10-12 0</inkml:trace>
  <inkml:trace contextRef="#ctx0" brushRef="#br0" timeOffset="78369">2927 4065 16801,'-1'-7'4783,"0"2"-4138,1 5 290,0-63-593,0 44-216,-1-16 0,1 5 25,0 25-101,0 2-167,0 2 117,1 7 28,2 2-6,3 10 6,1 3-22,3 4-279,0 3 284,1 1 1,1 2 4,1-1-637,0 1 633,1-1-35,0-2 29,0-2-34,1-3 45,0-4 39,-2-4 0,-2-4 79,-2-4 117,-3-3 315,-1-3-265,0-1 592,-3-5-748,2-5 14,0-4-59,0-6 0,0-2-6,1-3-28,-2-1 6,1-2-292,-2 0 252,0-1-5,0 0-11,1 0-6,0 0 6,0 3 0,3 0-12,0 4-33,6-4 0,0 9-28,5-1-44,-2 10-91,2 3-145,3 3-348,3 2-660,3 4-1809,2 4 3153,5 8 0,-16-7 0,-1 1 0</inkml:trace>
  <inkml:trace contextRef="#ctx0" brushRef="#br0" timeOffset="78777">4096 3908 18964,'-8'0'2704,"2"0"-2098,6 0 463,0 0-1102,-34-4-34,41 2-90,-18-4-73,54 3-78,7-1-540,-9 0 1,1 1 527,-10 1 1,1 0-107,9 0 1,-1 1-684,12-1-185,-7 3-162,-8 3-303,-9 1-655,-9 4-925,-10 3 3339,-8 4 0,-2-8 0,-3 1 0</inkml:trace>
  <inkml:trace contextRef="#ctx0" brushRef="#br0" timeOffset="78909">4190 4166 22380,'59'-1'-1524,"-2"-2"-380,-13-8-5523,-3 2 7427,-7 1 0,-16 3 0,-8 3 0</inkml:trace>
  <inkml:trace contextRef="#ctx0" brushRef="#br0" timeOffset="79502">5758 3581 22828,'-32'-12'31,"0"-1"0,-26-5-31,36 31-5649,-5 1 5654,-1 2 6,-4 1 1362,-2 0-1328,-19 8 5,13-9 896,-11 4-666,11-10-73,13-4 17,-2-2 11,14-3-11,5-2 3342,2 0-3398,4-1-40,0-1-38,3 1 40,0 0-147,1 1 6,0 6 27,2 1-4,1 6-12,1 3 0,1 4 11,-2 5 0,0 3 39,-2 22-643,0-6 620,-4 18 105,-1-13 19,-4 3 0,-1 0 16,-2 1 0,0-2-19,1-1-15,3-5-7,2-5-112,3-4-3213,4-5 3157,4-4-22,5-2-360,7-3 271,5-3-9,5-3-62,5-5-150,6-5-1046,-5-7 0,2-3-7950,15-3 8955,-16 1 0,-4-1 0,-8 2 0,-10 2 1</inkml:trace>
  <inkml:trace contextRef="#ctx0" brushRef="#br0" timeOffset="81684">22012 3462 12105,'-42'-22'489,"1"1"0,2 1 0,9 6 956,21 11-1143,3 1 1455,1 0-1393,3 1 1121,1 0-1361,3-1 2782,2 1-2850,5-1 1752,3 0-1768,4-1-12,3 1 0,3 0 0,1 0-12,2 0 12,-1 2-28,-1-1 6,-1 1-6,-2 0-28,-2 0 39,-2 2-11,-1 0 0,-2 2 17,1 2-17,-2 2 6,2 2-1,-1 4-5,0 0-5,6 13 5,-4-4 0,3 11-977,-7-7 977,1 3-5,-2 2-1,0 1 12,0 2-12,-1 0-267,4 18 245,-6-11-6,5 14-11,-7-16-11,0 0-22,-2-1-6,-1-3 0,-1-2 6,-2-5-6,-4-2 0,-4-5-275,-23 2 1,2-9-281,-19 0-677,4-8-3304,-3-4 4620,-10-1 0,27-2 0,2 0 0</inkml:trace>
  <inkml:trace contextRef="#ctx0" brushRef="#br0" timeOffset="82654">6608 4564 16253,'0'-4'5837,"0"1"-2455,0 3-2993,-17-40-949,7 31 327,-16-26-92,11 45 1068,-3 5-527,0 4 248,-2 3 74,-7 14-361,7-6-272,-3 10 608,12-12 69,4 1-1012,4-2-29,3-2-49,5-1-83,5-2-98,5-2 20,4-4 159,14 0 53,-4-7 137,10-2-2687,-10-6 2938,-1-4 155,-1-3 71,1-5 153,-4-3-21,-2-2 36,-3-1-35,-4-3 96,-2-10-229,-7 6 24,-3-16 2794,-8 16-3071,-3-6-38,-3 9-62,-2 2-1,-1 1 33,-2 2-2945,-10-3 3033,6 6 37,-16-5 1,9 12 45,0-1-14,3 10-3,10 4-76,1 5-267,2 4-6205,-2 12-2268,6-8 9257,-1 6 1,6-17 0,2-3 0</inkml:trace>
  <inkml:trace contextRef="#ctx0" brushRef="#br0" timeOffset="83084">9060 4467 21264,'-9'-42'227,"-1"1"0,1 2 0,1 11 1065,3 21-1180,-1 3 356,2 2-514,-1 3 276,2 5-241,-1 4 688,0 5-735,0 6 41,0 4-22,0 7-39,2 2-85,0 5-856,1 21-1985,0-12 3004,3-14 0,-1-2 0,-1-7 0,3-1 0</inkml:trace>
  <inkml:trace contextRef="#ctx0" brushRef="#br0" timeOffset="83720">11157 4419 21900,'42'-11'477,"-6"3"-338,-28 10-129,0 1-2,-3-1-10,-2 1 41,0-1 35,-2 0 75,-1 1-68,-2 0 43,-1 0 22,-4 1 3,-1-1 7,-2-1-32,-1-1 37,0 0 15,1-1 2,1-3-16,2-1-72,1-4-45,2-2 0,2-4-9,2-2 8,5-3-15,3-2 3,6-2 34,3 0 2,2 1 32,3 1-7,0 3-3,1 2 2,-2 4-28,1 2-15,-4 3-49,1 1 13,-3 4-14,-1 0-9,-1 5-4,-1 2-28,-1 6-30,0 4-20,-3 6 7,-1 3 6,-5 5-314,0 3 335,-7 4 46,-4 3-900,-8 1 874,-6 4 24,-6-2-14,-4 0 16,-1-3-5,0-5-4,3-4-15,3-5-250,4-5 297,5-4-5,4-4 22,5-3-6,4-4 299,2-2-265,1-2 872,2-1-933,6-4 296,2-1-375,9-3-79,3-3-156,7 1-518,7-2-204,4 1-1133,-5 2 1,2 0-2547,20-4 4720,-11 3 0,-3 2 0,-8 1 0,1 2 0</inkml:trace>
  <inkml:trace contextRef="#ctx0" brushRef="#br0" timeOffset="84319">13856 4217 17059,'0'-3'1383,"-1"1"1602,1 2-2755,34-61-5694,-16 40 5536,4-14 1,2 2 34,-2 20 685,2 2-736,1 1-1136,0 2 1108,1 2-386,0 2 364,-1 2 1760,0 3-1749,-1 4-6,-2 4-6,-1 5 12,-2 3-28,-2 3 548,-1 2-588,2 15 18,-7-8-1,1 10 3025,-9-11-3007,-1-2 10,-6-2 12,-2-2 10,-6-2-2390,-1-3 2397,-3-1 151,-1-3-85,-9 4-16,7-6 22,-7 1 135,5-6-96,6-3 17,-2-1 1,8-3 3396,0-2-3391,2-2-17,1-1-17,1 0-27,2-1-35,1 1-16,1 0-23,6-1-27,1 2-1,6-2 6,2 5-17,4-1 12,3 2-6,3 1-17,13 4 16,-7 0 1,7 6 0,-12 0-11,-3 2-1,1 1-10,-3 2-35,-1 0 7,-4 1-18,-4-1 12,-5 0 17,-5-2-12,-8 0-27,-5 0-46,-8-1-402,-19 5 33,5-5-483,-14 3-1068,10-6 2055,-4 0 0,20-4 0,1-1 0</inkml:trace>
  <inkml:trace contextRef="#ctx0" brushRef="#br0" timeOffset="84791">16624 4201 13546,'1'-8'3584,"0"2"-652,-1 6-1740,0 0-1186,-12-41-6,8 40 6,-8-25-12,11 54-5,1 5-2239,1 4 2194,1 2-44,1 5 801,2 1-1023,-1-12 0,-1 0-238,3 16-212,2 13-349,-3-25 232,-1-5-450,-2-3-319,-1-4-2111,-2-2 3769,-2-2 0,2-10 0,-2-1 0</inkml:trace>
  <inkml:trace contextRef="#ctx0" brushRef="#br0" timeOffset="85008">16545 4086 15093,'0'-5'3069,"-1"1"-50,1 4-2873,36-65-2720,-6 37 2562,-5-9 1,3 3-73,8 18 282,-9 9-522,1 3 316,-1 2-843,-1 5-522,-2 4 1373,4 18 0,-15-14 0,3 9 0</inkml:trace>
  <inkml:trace contextRef="#ctx0" brushRef="#br0" timeOffset="85888">16227 4158 6074,'-2'-8'5825,"1"2"-2677,1 6-1546,0 0-919,-3-68 179,6 41-515,-3-14 0,1 1 230,6 20 246,1 0-402,1 4 594,0 1-729,0 3-68,-1 3-78,-1 2 742,-2 4-831,0 1 148,0 6-148,-2 2 10,1 7 6,-2 5 1,-2 6-12,-3 5-28,-2 3-657,-4 5 646,-2-1 0,-1 3-12,1-1 7,1 0-1,1 12-11,4-13 0,2 5 22,6-19-16,2-3 16,4-2 23,4-4 22,2-4 12,3-3 16,2-3 0,4-2-17,2-6 6,3-2-33,4-6-6,2-2-6,3-2-1068,0-2 1080,-1-2 5,-3-2-96,-2-3 102,-4-2 11,-3-4-23,-2 0 73,3-17-44,-9 12 5,2-9 79,-11 7-68,-4 11 6,-3-3-1,-2 14-10,-2 5-23,-1 1-11,0 4-28,1 3 1682,0 1-1698,-1 5 108,1 3-114,-1 4 5,0 7 0,0 3-5,1 6-23,0 2 28,-1 23-210,1-8 221,0 17-1028,0-12 1006,1 1-11,-1 3 0,1 1-17,-1-1-23,0 0-36,2-17 1,-1 1-105,-1 20 11,2-21 1,0-1-303,0 13-61,0-4-207,1-3-521,0-5-1289,0-6 2560,0-3 0,0-13 0,0-2 0</inkml:trace>
  <inkml:trace contextRef="#ctx0" brushRef="#br0" timeOffset="86521">16338 4132 18543,'-5'-43'900,"0"0"0,0 3 0,3 8-380,4 16-82,3 3-80,1 0-72,1 3-51,1 1-67,0 1-56,0 2-17,0 2-39,0 3-11,0 2 6,0 3 16,0 4-11,-2 7 0,0 3-11,-3 6-23,-1 3 23,-3 5-6,-3 2 23,-7 20-29,0-11-1567,-5 13 1556,6-18 0,2-2-510,1-2 499,2-4 6,3-1-1,1-3 1,1-4 235,12 8-95,-4-17 11,11 5-22,-4-17-29,2-5-27,4-2-17,3-5-6,3-4 0,0-3 18,0-2-12,-1-3 16,-2-2 1062,-2-2-1078,0-1 5,-2-2 1,0 0 10,-3 0 18,0 1 582,-3 5-555,-2 2 12,-3 4-1,-2 4-5,-3 3-44,-2 4-24,-2 3 380,0 2-452,0 2 12,-4 14-7,-1-1 1,-4 15-6,1-3 0,-1 3 0,0 4-11,2 3-6,0 2-39,2 3-17,2 2-407,1 2 223,1 0-163,3-1-281,3-2-696,2-2-188,4-2-3126,3-2 4711,3 3 0,-12-26 0,-1-3 0</inkml:trace>
  <inkml:trace contextRef="#ctx0" brushRef="#br0" timeOffset="87409">18850 3931 16376,'2'-4'5259,"-1"1"-4318,-1 3-795,11-9-40,-10 10 23,5-4-17,-15 11-17,-3 2-11,-4 0-28,-3 1 0,-5 0 0,-1 0-5,-3-3-1,0 1 51,-13-1-28,10-3 16,-7-1 29,16-3 16,3-1 6,5-1 17,2-1 0,4 0-6,2-1-17,3 1 74,2 0-304,0 2 85,2 3 28,1 1 0,1 5 11,2 1-28,0 2 11,2 3-5,-1 1-1,1 2 6,0 1 1,-1 0-12,0 1 5,-2-1-10,0 1 10,-2-1 6,-1 0 1,0 1 60,-7 6-49,0-5-12,-7 5-5,0-9-1,0-1 12,-1-1 0,0-1 16,-4 2 18,5-5 224,-1-1-46,10-7 12,1-2-34,3-2-39,0-2-78,2-3-28,1-2-12,2-3 23,3-1-40,2-2-10,3 0 10,12-7-16,-5 5-6,8-2 1,-9 8-40,9-1 22,-9 4 0,4 1 6,-11 4 0,-1 2-5,-1 1-1,-1 3 23,7 8-17,-2 0 0,4 8 11,-6-4-16,2 2-1,-3 1 0,1 1-27,-3-1 10,0 0 1,-3 0 0,-2-2-46,-2 5 24,-5-7-12,-5 4-146,-16-4 17,1-3-61,-12 1-146,6-5-191,-3-2-341,1 0 924,-29-4 0,36 0 0,-17-1 0</inkml:trace>
  <inkml:trace contextRef="#ctx0" brushRef="#br0" timeOffset="88001">20604 3984 15261,'0'-6'2604,"0"2"1608,0 4-4038,-68-6 84,23 32-211,0-19 1,1 4-304,18 11 0,5 5 298,-2 3 0,2 0-1247,-11 19 1216,13-17 0,1 1 12,-2 12-1,3 1-5,5-3 5,3-1-267,5 11 284,8-16 28,6 6 12,8-20 16,3-2 146,19 2-107,-9-8 12,12 1 22,-14-11 17,-3-3 218,4-7 330,1-16-593,-10 6-33,-4-12 344,-18 13-395,-4 0 1352,-5-1-1391,-5 0 350,-4 0-361,-4 2 5,-3 1-17,-3 4-3425,-1 1 3336,-2 3-2370,1 2 2129,0 3-2090,-12 7-2996,10 2 5422,-13 8 0,30-10 0,0 0 0</inkml:trace>
  <inkml:trace contextRef="#ctx0" brushRef="#br0" timeOffset="88925">6532 3646 20274,'-20'-46'864,"-1"0"1,3 7-1,3 7-492,9 15-97,3 11-69,0 2-198,1 6 283,1 4-156,0 6-2,1 8 20,0 5-26,0 7-6,0 4 121,0 2-20,1 1-247,0 0-3292,1 1 3266,1-1-17,0 2-517,2-2 332,0 2-299,2-3-220,0 0-309,1-4-490,-1-3 60,1-3-1281,-3-3 2258,-1 0 0,-2-13 0,-1 0 0</inkml:trace>
  <inkml:trace contextRef="#ctx0" brushRef="#br0" timeOffset="89116">6449 3638 17942,'-3'-48'448,"1"1"0,-1 3 0,1 7-383,2 19-53,-1 1 993,4 2-1026,2 2-12,5 1-7,5 1-114,4 0-89,6 2-255,3 1-326,5 3-810,2 2-101,1 3-1101,-2 5-3810,-5 3 6703,-6 3 0,-11-5 1,-5-2-1</inkml:trace>
  <inkml:trace contextRef="#ctx0" brushRef="#br0" timeOffset="89275">6352 3891 19639,'51'-20'-457,"0"1"1,2 0 0,-10 4 0,-20 9 0,0 1 0</inkml:trace>
  <inkml:trace contextRef="#ctx0" brushRef="#br0" timeOffset="89710">9124 3593 21917,'-18'-51'770,"0"-1"0,2 6 1,2 9-567,8 25-88,0 3-84,2 4-58,2 2-3,0 2 127,1 3 138,1 3 172,1 17-120,2-1-19,2 14-33,0-6-68,2 5-375,1 2-9,0 2-419,0 1-406,2 0-562,-2-2-1307,1-3 2864,1 0 0,-5-16 1,-1-2-1</inkml:trace>
  <inkml:trace contextRef="#ctx0" brushRef="#br0" timeOffset="89899">9013 3500 20796,'0'-53'667,"1"0"1,-1 4 0,1 8-377,2 11 165,0 5-336,0 3-61,9-5 8,1 8-149,25-10-69,-8 14-87,16-2-515,-8 8-876,2 4-2077,1 2 3662,5 5 0,-22-1 1,-2 2-1</inkml:trace>
  <inkml:trace contextRef="#ctx0" brushRef="#br0" timeOffset="90069">9078 3640 16983,'51'-35'-1124,"0"1"0,-3 2 1,-7 7-5150,-10 14 6265,-4 3 1,-13 4 0,-6 1-1</inkml:trace>
  <inkml:trace contextRef="#ctx0" brushRef="#br0" timeOffset="90479">11367 3446 22604,'-3'-40'306,"0"0"0,2 2 1,-2 12-235,-1 24-66,2 3 5,-3 11-11,2 1 6,-2 13-23,1-1-335,0 5 240,1 2-84,1 3-1133,1 3 825,1 0-275,0 1-453,0-1-3725,2 12 840,0-14 460,2 7 1764,1-9 1702,-2-13 0,0-2 0,-3-14 0</inkml:trace>
  <inkml:trace contextRef="#ctx0" brushRef="#br0" timeOffset="90616">11320 3563 6165,'0'-52'1475,"0"1"0,0 3 0,1 5-1903,3-2 1100,2 4-252,4 1 766,2 4-1231,6 1 752,3 3-1581,7 2-1117,5 1 2064,11 0 0,-20 14 1,0 2-1</inkml:trace>
  <inkml:trace contextRef="#ctx0" brushRef="#br0" timeOffset="90800">11331 3585 13025,'36'-31'-682,"0"-1"1,0 0-1,4 0 1,2 0-1,-6 7-5668,10 4 6354,11-4 1,-37 18 0,-9 3 0</inkml:trace>
  <inkml:trace contextRef="#ctx0" brushRef="#br0" timeOffset="91243">13953 3464 17401,'12'-48'847,"0"-1"1,-2 6 0,-3 6 1625,-7 10-2165,-3 11-112,-2 0 476,-2 11-633,2 3 264,-2 3-315,1 5 984,-2 4-961,0 8-6,0 6-10,0 5-18,1 5-708,1 4 625,2 3-85,2 2-89,2 1-173,1 0-247,4 0-460,2 0-1136,5-4-1070,0-3-970,3-3-1774,-1-6 6110,-2-5 0,-6-12 0,-3-5 0</inkml:trace>
  <inkml:trace contextRef="#ctx0" brushRef="#br0" timeOffset="91402">13894 3542 13856,'2'-55'1239,"0"0"1,0 4 0,2 5-478,4-6-320,-2 17 1,0 1-259,5-16-145,-3 18 1,1 1-51,6-7-62,5 2-269,20-5-24,-4 13-244,17-4-373,-9 17-486,1 3-968,2 6-2078,-2 2-485,-6 4 4999,-8 2 1,-16-1 0,-7 1-1</inkml:trace>
  <inkml:trace contextRef="#ctx0" brushRef="#br0" timeOffset="91579">13831 3520 18017,'40'-19'-787,"0"0"1,0 0-1,10-6 1,-4 3-1369,-14 11 1,-2 3-5110,11-6 7264,-6 4 0,-17 5 1,-7 2-1</inkml:trace>
  <inkml:trace contextRef="#ctx0" brushRef="#br0" timeOffset="91993">16535 3305 18328,'-4'-48'879,"-1"-1"0,1 5 1,1 6-376,-1 8-95,0 6 852,1 4-976,1 5 285,0 5-425,1 3 74,0 3-219,1 2 508,0 2-531,0 5 46,0 2-12,3 8 8,1 5-7,2 6-14,2 5-21,-1 3-1587,0 3 1460,-1 3-116,0 1-1134,-1 0 703,-1 2-765,-1-2-764,-2 1-2117,0-1-4016,-1-6 8067,0-5 1,0-15 0,0-6 0</inkml:trace>
  <inkml:trace contextRef="#ctx0" brushRef="#br0" timeOffset="92160">16523 3152 15224,'10'-49'765,"1"-1"1,-2 5 0,-1 5-709,2 1-33,-1 5-78,1 2 1867,5 5-1964,3 1-2880,5 4 2511,4 2-184,5 2-414,3 5-342,3 4-562,0 4-968,0 8 3044,3 7 0,-20-3 0,-2 1 0</inkml:trace>
  <inkml:trace contextRef="#ctx0" brushRef="#br0" timeOffset="92326">16520 3309 13358,'-6'2'5606,"2"-1"-2780,4-1-2975,69-31-1208,-32 16 447,21-8 1,2 0-6095,-7 8 2905,-20 5 0,-1 1 4329,5 0 0,-18 4 0,-8 3 1</inkml:trace>
  <inkml:trace contextRef="#ctx0" brushRef="#br0" timeOffset="92733">18589 3356 23511,'-10'-42'341,"1"1"1,1 3 0,1 9-174,3 20-84,0 4-95,3 2-39,-1 2-12,2 0 17,-1 5 40,1 2 5,0 7 0,0 6-3420,0 7 3369,0 5-1434,0 4 1350,0 3-485,-1 2 346,-2 1-96,1 0-100,0 0-1099,0 14 130,2-15-90,0 9-1087,1-17 2616,2 0 0,-2-15 0,2-2 0</inkml:trace>
  <inkml:trace contextRef="#ctx0" brushRef="#br0" timeOffset="92913">18537 3320 17882,'9'-60'1148,"0"1"0,-1 4 1,1 7-757,4 7-163,2 4-562,3 3 389,2 3 107,2 4-191,3 4 43,4 4-166,2 3-3886,22 0 3314,-11 8-820,-5 4 0,1 2-3561,5 5 5155,15 6 0,-37-3 0,-2 2 0</inkml:trace>
  <inkml:trace contextRef="#ctx0" brushRef="#br0" timeOffset="93095">18518 3472 16267,'49'-34'-619,"0"-1"0,-3 3 1,-5 5-1059,0 14-428,3 0-3240,3 0 61,-4 3 5284,-6 2 0,-17 4 0,-9 2 0</inkml:trace>
  <inkml:trace contextRef="#ctx0" brushRef="#br0" timeOffset="93359">20065 3098 21976,'-3'-2'1317,"2"0"536,1 2-1822,-2 10-20,2 5 11,-1 12-33,-1 4-3409,-1 3 3371,-3 2-66,1 2-1332,1 18 481,2-11-1000,4 13-1670,5-18 3517,6 4 0,-5-22 0,0 0 1</inkml:trace>
  <inkml:trace contextRef="#ctx0" brushRef="#br0" timeOffset="93578">20054 3098 17295,'28'-42'186,"1"-1"1,-3 4 0,-2 8-209,2 14-68,2 3 728,3 3-907,3 3-2801,3 2 2550,2 2-1256,19 1 508,-15 3-1779,10 2 2703,-18 3 1,-23-3 0,-4 0 0</inkml:trace>
  <inkml:trace contextRef="#ctx0" brushRef="#br0" timeOffset="93768">19973 3328 23086,'42'-13'53,"1"1"0,-1-1 1,10-2-1,-5 2-148,8 2-1686,-21 5 980,-5 1-1843,-5 2 2804,-6-1 0,-9 3 1,-3 0-1</inkml:trace>
  <inkml:trace contextRef="#ctx0" brushRef="#br0" timeOffset="106406">2903 2932 19852,'-4'-3'-2230,"1"1"1284,3 2 3117,-3-1-1256,3 1-1609,1 3 341,3 1 333,3 2-403,-1-2 1177,1 1-17,3 1-1219,4-1 820,5 1 882,5-1 223,7 0-15,7-3-63,7 0-3014,9-1 2807,8-1-1128,-9 0 0,2 0 382,-10-1 0,1 1-171,-5-1 1,3 1 0,-2-1 12,7-1 0,0 0-25,1 0 1,1 0-74,1-1 0,0 1-33,0 0 0,0 0-28,1 0 0,0 1-53,0-1 1,0 0-4,0 1 0,1-1-15,0 0 1,1 1 2,-1-1 0,3 0-19,-4 1 1,4-1-1,-3 1-7,-11 0 1,-1 0 0,1 0-7,12 1 1,3-1-1,-4 0-2,5 1 1,1-1-20,-4 1 1,5 1-1,-3-1-2,-12 1 1,-2-1-1,3 1-12,11 0 1,4 0 0,-4 0-46,5 2 1,-2 0 5,-2-1 1,3 2 3,-6-1 0,3 1 1,-3-1 21,-12 0 0,-2 0 1,1 0-5,11 0 0,3 1 0,-5 0-4,4 0 1,-4-1 18,-2 1 0,1-1 9,-4 1 1,0-1 27,-3 0 1,-1 0 24,-3 0 0,-1 0-5,-3 0 0,0-1 18,-4 0 0,0 0 47,25 1-11,-7 0 12,-6-1-14,-7 0-27,-6-1-80,-6-1-440,-6 0-1609,-5 0 2118,-4 0 1,-6 0 0,-1 0 0</inkml:trace>
  <inkml:trace contextRef="#ctx0" brushRef="#br0" timeOffset="107756">17977 11035 15606,'-1'-9'4333,"0"1"-4030,-2-23 1,-1-4 388,2 8-365,-2-12 1,-1 1 275,1 18-67,0 3-84,-1 3-413,2 3 252,0 3-118,1 2-61,1 3-67,1 2-22,0 8 5,0 2-12,1 9 1,-1 0 11,2 4-28,0 3 17,-1 2 5,0 3-16,-1 0-186,0 2 185,0 0 1,-2-1-12,1-1 12,-2-3 5,1-2 0,-1-4 12,0-3-6,1-4 39,0-3 72,2-5 551,-1-3-455,1-2-72,0-5-79,0-4-29,0-5-4,1-3-7,0-4-5,0-2 17,1-3-23,0-1 1,-2-3-29,1-2 34,0-2 17,-1 0 17,2 1 16,0 2-22,0 2 39,5-4-61,-2 11 5,2-1-11,-2 13-6,-1 4 12,-1 3-23,0 2 0,0 5-11,1 4 6,1 5-17,0 5-6,-2 2 0,1 4-5,-3 2 27,-1 3-450,0 2 451,-3 0-6,-1 0 5,-4-1 1,0-1-1,-2-1-10,1-4 10,0-1 1,1-5 5,1-4 40,2-4 10,1-3 40,2-5 106,1-1-134,1-10-39,0-1-18,1-9 1,1 0 6,0-4-7,3-1 1,0-2-2924,-1 0 2929,2-1-54,-2 1 66,0 2-18,-1 1 12,-1 3 6,-1 3-6,0 2 11,-1 4-22,0 3-23,0 3-38,0 2 3257,-1 0-3392,-2 8-92,0 1-418,-3 9-661,2 2-2492,1 3 3842,2 5 0,1-12 0,0-1 0</inkml:trace>
  <inkml:trace contextRef="#ctx0" brushRef="#br0" timeOffset="110684">16556 11249 7901,'-43'1'749,"-1"-1"1,1 1-1,-17-1 1,-4 1-1,8-1-3048,12 0 1,1 0 2525,0 0 1,-2 0 0,6 0 416,-17 0 434,7 0-630,6 0-62,7 0-32,6 0 548,7 0-387,5-1 72,6 0-206,6 1 2627,2-1-2873,4 0 1056,8 1-1034,-1 0 866,10 0-833,0 0-10,4 0-12,4 1-39,4 1-3426,4 2 3381,4 1-17,3 1-138,5 1 127,3 0-496,5 0 468,4 0-377,-25-4 1,1 0 362,2 0 0,1 0-3,3 0 0,2 0 3,1-1 0,3 0 14,2 0 0,5 0 0,-3 0 184,12 0 0,1-1-192,-7 0 1,2 0-1,3 0 19,-9 0 0,1-1 1,0 0-1,-2 0-6,6 1 1,-3-1 0,6 0 9,-2 0 1,7 0 0,2 0-1,-2 0 1,-5 0-480,-8 0 0,-4 0 1,0 0-1,2 0 465,2 0 0,1 0 0,2 0 0,-1 0 0,-4 0-353,15-1 1,-3 0 0,0 0 382,0 0 1,1-1 0,0 1-234,-1-1 1,1 0 0,-1 0 232,-2 0 1,0-1 0,3 1-12,-2-1 1,4 0 0,0 0 0,0 0 31,-13 1 1,0-1-1,0 1 1,-1-1-1,1 1-5,11-2 1,1 1 0,-2 0 0,-1 0-39,-5 0 0,-1 0 1,-2 0-1,-4 1 32,17-2 0,-5 1 203,-2 0 1,-2 1-235,-5-1 0,-2 1-17,-5 0 0,-2 1-23,-5-1 1,-1 1-360,25-1-226,-12 1-3383,-4 1 3968,-19 1 0,-6-1 0,-15 2 0</inkml:trace>
  <inkml:trace contextRef="#ctx0" brushRef="#br0" timeOffset="111557">15833 11482 8494,'0'-9'5523,"0"3"-4044,0 6 3271,0 0-4117,-5-61-790,3 40 383,-1-14 1,0 2 86,2 23 102,-1 1-68,1 1-45,0 4-72,0-1-96,1 3 434,-1 1-557,0 4 325,-1 2-308,-2 6 16,-3 13-27,1-3 0,-4 9 5,2-7-10,0 0-7,1 0 23,-1 7-22,3-9-6,0 4 11,3-14 0,0-1 62,1-4 89,0-3 68,1-1 145,0-2-280,0-4-55,0-2-7,0-6 1,0-3-6,0-2 11,1-2 11,1-3-10,0 0 4,1-1 7,-1 0 17,0-1-12,0 1 5,-1 0 6,0 2-11,1 2 23,-1 3 10,0 4-16,0 4-28,-1 2-28,1 4-23,-1 2 17,0 4-11,0 4 12,0 6-12,-1 3 5,0 3-10,-2 3-1,0 2-11,-1 3-72,-3 15-63,2-8-156,-1 13-877,1-12-52,1 0-1575,1 1-6492,1-2 9304,1-7 0,0-13 0,1-6 0</inkml:trace>
  <inkml:trace contextRef="#ctx0" brushRef="#br0" timeOffset="120797">15744 11571 16909,'-9'-43'591,"-1"0"1,1 3 0,5 8-150,7 18 867,2-1-990,3 2-33,0-1 298,2 2-343,0-1 45,0 3 13,0 0 155,-2 1-156,0 1 523,-2 1-551,-2 2-24,-2 0-93,0 4-54,-2 0-90,1 7 54,-2 10-62,-1 4 6,-1 8 2,-1-3 36,-2 17-30,2-9-21,-2 14 34,2-13 9,2 2-51,0-3 12,0 2-7,1-3-2,0-1 0,1-2 6,0-3-5,0-3 7,0-3 36,0-2-5,-1-5 28,0-2 56,0-5 62,0-3 79,0-1 279,1-2-493,-1-7-6,0 0-10,-1-10-6,1 1 16,1-3-16,0-2 22,0-2-22,0-4-6,0-1 6,0-4-6,0-1 0,0-1-5,0-1 5,-1 0-603,0 2 604,-1 1-1,-1 5 6,0 2 27,-2-1-16,2 10-11,-2 1 0,3 11-28,1 2-6,0 1 23,0 8 585,-1 2-585,1 8-17,-3 2 0,2 5 16,-2 4-5,-1 3 0,0 3-11,0 2 11,0 1 0,0 0-11,1 1 0,1-4-1,2 11 18,0-15 5,1 4-5,0-16-12,0-6 23,0-2 84,1-6-12,-1-1 1,1-3-17,1-4-34,0-4-17,3-5 1,0-4 5,7-15 0,-2 6-23,5-12-5,-4 7 17,2 0-6,-1-1 6,0 0 11,0 1-17,-1 2 1,-2 2-7,1 4 18,-4 6 5,0 4-12,-3 5 1,-2 4-22,0 3-1,-3 7 0,-1 2 1,-3 8-6,-3 1-17,0 5-45,-3 2-39,1 5-521,-4 19-140,4-9-1358,0 15-1201,7-14 3332,2 4 0,1-20 0,1-2 0</inkml:trace>
  <inkml:trace contextRef="#ctx0" brushRef="#br0" timeOffset="121796">14979 12438 10209,'-1'-3'5887,"-1"0"-1597,2 3-3663,-7-69-602,6 41 235,-2-13 1,1 0-732,6 18 874,2 1 290,1 2-401,1 2-35,0 3-50,0 3-50,-2 2-56,0 4-39,-2 3 246,-2 2-286,1 4 885,0 3-862,0 5 5,1 6-22,-1 5 17,0 6-6,-2 3-3392,0 4 3415,-4 2-530,-1 4 502,-6 20-34,1-13-482,2-16 0,1-1 510,-4 11-11,0-1 0,0-3 5,0-2 1,0-3-1,0-4 12,1-4 442,-2 1-426,4-11 1120,0-1-1002,4-11 180,3-2-225,-1-5 3323,1-2-3401,1-6 16,3-12-33,1 2 0,4-8-6,-1 4 18,2-2-24,1 0-377,2 0 389,0 0-6,3 1-90,1 2 129,12-8-33,-6 11-345,8-4 340,-8 13-3123,0 2 3128,1 3 0,-2 3 245,1 3-245,-3 2 55,0 5-88,-2 3 244,-2 5-262,2 13 18,-6-5 3380,0 11-3493,-5 5-33,-2-8-474,1 10 126,0-11-280,2-1-492,4-1-751,4-2-818,5-1-6021,1-4 8577,0-3 0,-11-8 1,-3-3-1</inkml:trace>
  <inkml:trace contextRef="#ctx0" brushRef="#br0" timeOffset="122646">15885 12622 20834,'6'-47'269,"-1"10"-191,-5 35 12,0 0-12,0 1 28,0 0 253,0-1-225,-1 1 1,0-1-28,1 0 5,-2 0-39,2 1 11,-1-2 0,0 1-6,0-1 17,-1-1 0,0 1 17,-1-2-5,1 0-6,-1 0-12,-1-1 1,0-1-12,-1 1 23,-1-2 5,-1 0 6,1 1 12,-2-1-7,0 1 1,-1 2-1,0-1 12,-1 2-34,0 1-5,-1 2-6,1 0-22,-2 1-12,1 2-5,-2 2-17,1 4 11,-1 2-17,0 2 1,-1 3-1,0 2-16,0 3 22,1 1 5,0 1-5,1 2 6,2-1-12,2 0-5,3 0-6,1-1 12,3-2-18,2-2 7,4-1-1,3-3-11,5-1 17,2-4-6,3 0 6,1-4 11,2-3-6,-1-1 12,0-2-6,-1-4-6,0-4 6,-1-3 6,1-3 5,-2-2 12,0-2-6,-2-3 11,-1-2 0,-3-2 16,-1-3-10,-3-2-755,-2-2 743,0-4-16,-2 0 16,0-2 1,1 0 22,-1 3 16,1 3 18,0 5 5,-1 4-6,1 4 0,-2 6-16,0 3-17,0 4-29,-1 2 717,-1 3-756,1 1 7,0 4-7,2 3 40,0 4-39,0 6-1,2 4 1,-1 4-29,0 3-360,-1 4 377,-1 3-5,-1 3-1202,-2 2 1168,-2 2-34,-2 1-61,-1-1-67,0 1-129,1-1-151,3-2-491,1-1 312,2-4-253,5-2-392,2-4-705,4-4-1188,2-5 3204,3-2 0,-9-9 0,1-1 0</inkml:trace>
  <inkml:trace contextRef="#ctx0" brushRef="#br0" timeOffset="122889">16430 12322 17978,'24'-53'935,"0"-1"1,-2 6-1,-4 7-274,-6 13-78,-6 6-96,-2 7 903,-3 4-1155,-4 7 300,-2 1-412,-6 7 209,-5 5-181,-3 8 17,-5 7-28,-1 6-2441,-2 7 2396,-1 3-34,0 4-10,0 3-18,3 4-1122,-1 1 1078,3 5 11,3 0-11,9-17 0,2 0-12,0 20-11,5-23 1,2 0-68,9 9-201,8-3 112,9-2-399,10-3 186,7-2-393,10-3 57,-22-17 0,2-2-1754,2-1 1,1-1-2183,-2-2 1,0-1 4674,25 5 0,-26-8 0,-14-3 0</inkml:trace>
  <inkml:trace contextRef="#ctx0" brushRef="#br0" timeOffset="125792">16953 12464 12673,'0'-5'3753,"0"1"1573,0 4-4961,-16-61-1983,12 44 1730,-6-17 0,3 6 639,7 24-684,0 3 316,0 0-322,1 7-10,2 0 5,0 9 1016,2 0-1027,-2 4 5,0 3-16,-2 1 5,0 2-11,-2 0 0,-1 1 0,-2 0-5,-2-1 5,0-2 5,0-1-5,0-3 6,1-2-1,0-3 23,1-2 6,0-3 16,2-2 51,0-3 62,1-2 503,1 0-576,-1-8-85,1 0 29,-1-14-40,-2 4 6,1-9 6,-1 5-1,1-1 7,-2-3-18,1 0-5,-1-2 0,0 1-1,0 1 7,1 0-1,1 2 6,2 1-17,0 1 52,4-4-24,0 8 0,5-2-17,-3 10 6,0 2-16,-1 3-7,-1 1 6,1 2 1,-1 2 27,3 8-28,-3 2 0,0 8 6,-3 1-17,-2 4 11,-3 3-5,-1 3-6,-4 0-1655,0 0 1660,1 1-5,1-3-75,2-1 75,1-3 0,3-2 0,0-3 0,1-3 11,0-2-11,1-5 17,0 0 17,0-6 1679,2-1-1651,-2-3 100,0-1-111,2-4-18,1-2 1,1-6-6,0-2 0,0-3 0,-1-3-11,0-2 5,-1-2-11,0-3 12,-1-2-7,0-2 7,0-1-1,0 0-5,0 0-351,1 3 345,0 4 17,0 1-6,0 6-5,1 2 17,-2 4-12,1 2 12,-2 4-6,1 3-23,-2 2 330,0 2-330,2 5 12,-1 2-17,2 6 6,-3 3 5,1 2 0,-1 6-5,-2 1-630,-2 5 624,-3 1-11,-6 19 0,2-11-1,-5 14-16,4-16-5,2 0-214,3-6 1,0 1-269,1 7-443,-2 18-1170,9-33 2075,5-1 1,-2-11 0,2-2-1</inkml:trace>
  <inkml:trace contextRef="#ctx0" brushRef="#br0" timeOffset="126008">17498 12654 20498,'4'-2'1714,"-1"1"739,-3 1-2470,-10 68-5733,6-43 5604,-2 14 1,-1 0-824,2-19-2058,-4 1-6282,0-1 9455,-1-2 1,4-9 0,2-4 0</inkml:trace>
  <inkml:trace contextRef="#ctx0" brushRef="#br0" timeOffset="127214">17467 12824 10769,'0'-5'5898,"0"1"1019,0 4-6598,28-48-747,-21 35 680,21-37 215,-28 47-265,0-1 87,0 1-132,0 0-1,0 0-9,-1 1 382,0 0-417,0 0 263,0 1-280,0 1-84,0 0-11,-2 3 23,1 2-18,-2 5 6,-2 2 6,-1 3-6,-1 2 12,-3 2 22,0 1-34,-2 1 0,0 0-11,-1 0-34,-1 0 34,0-1-5,1 0-12,-2 0-95,-5 6 6,5-6-90,-4 5-107,8-11-246,1-1-274,0-3-538,1-1-1602,0-2 2963,0-2 0,5-3 0,0 0 0</inkml:trace>
  <inkml:trace contextRef="#ctx0" brushRef="#br0" timeOffset="127697">17987 12489 21618,'10'-8'2498,"-2"2"-1927,-8 6 1860,0 0-2380,3-45-29,-3 34-5,1-33 0,-2 46 0,-1 2-6,0 4-11,-2 3 11,1 5-28,-2 3 28,0 4-5,-1 2-12,2 3 12,1 1-12,1 0 1,1 1 10,1-1-5,3 0-5,2-2 16,3-1-17,2-2 12,1-4-6,0-2 11,0-5 0,-2-3 1,-1-4 27,0-2 6,-2-2 5,1-2 12,0-3-6,2-3 44,9-13-66,-3 2 28,6-9-12,-4 4 0,0-2-448,0-3 442,1-1 1,0-2-11,-1-1-23,0 0 12,0 1-12,-1 2 0,0 4 6,-2 2-6,-2 4-11,-3 3 6,-2 4-23,-2 3 17,-2 3-17,-1 1 460,-1 3-543,-1 0-1,2 6-73,0 0-106,2 7-213,-1 1-279,1 3-2875,2 11 3647,-2-3 0,0-3 0,-2-9 0</inkml:trace>
  <inkml:trace contextRef="#ctx0" brushRef="#br0" timeOffset="128000">18710 12177 21803,'-4'-9'3019,"1"2"-2324,3 7-186,0 0-111,-17-60-62,12 40-185,-5-14 0,3 3 118,6 22-56,1 2-56,0 2-68,0 2 12,0 2-90,1 8 6,1 4 6,2 12-1,3 4-1075,1 7 1064,1 6 6,0 6-6,0 3 6,-1 4-6,-2 2-22,-2 2-1863,-1 3 1846,-6 3 11,1-32 0,-2 1-14,-2 0 1,-1 0-21,-1-1 1,-2 0-48,-2-2 0,0 1-261,-17 26-257,-4-4-464,-5-3-1587,-3-4-7135,1-6 9245,5-10 0,17-14 0,7-6 1</inkml:trace>
  <inkml:trace contextRef="#ctx0" brushRef="#br0" timeOffset="131916">5857 6589 12090,'-52'1'838,"0"1"1,4-1-1,8 0-446,19-1-22,1 0-5,4 0 32,0 0 79,3 0 62,1 0 16,1 0-16,0 0-51,2 0-61,1 0-101,2 0-123,2 1-124,1-1 6,2 0 51,4 2 33,4-1-17,5 1-6,5 0-38,4-1-23,5 0-12,5 0-1249,7-1 1228,4 0-6,6 1-17,4-1-12,5 0 12,3-2-17,-27 1 1,1 0 4,2-1 1,0-1 0,3 1 0,1 0-9,1-1 1,3-1 0,-2 1 0,4 0 1,1-1-20,5 1 1,1-1 0,-1 0-771,1 1 0,1-1 0,-2 1 757,1 0 1,-1 0 0,-4 0-18,6 1 1,-2 0 2,-1-1 1,-1 0 5,-1 1 1,0 0-4,-4 0 1,0 0-1112,-2 0 1,-2 0 1124,-3-1 1,0 1 5,-4 0 0,-1-1-565,27-2 579,-9 0 77,-7-1-49,-10 0 1132,-7 1-1071,-8 0 2529,-7 0-2534,-5 1 1084,-4 1-1151,-2 0 994,-4 0-1033,-1 0 468,-6 1-469,-2 0 18,-5 2-1,-3-1-5,-4 1-12,-4 0-5,-5 0-348,-4 1 353,-6 0-575,-6 2 575,-6 2-1694,-7 0 1711,30-2 1,-4 0 10,-19 3 1,-3 0 0,12-1 0,0 0-1084,-17 2 0,0 0 1094,16-1 1,2-1 8,-2 1 1,0 0 7,1 0 1,-1 0 13,2 0 1,-1 0-1,3-1 1,1 0-3,1 1 0,1-1-332,3-1 0,0 0 334,5 0 1,0-1-102,-23 2 150,9-1-1,11 0 1024,7-3-1001,8 0 2266,7-1-2261,3 0 1415,5 0-1465,1 0 805,3 0-856,9 0 12,2 0 38,13 0-38,5-2-12,10 0-1142,9 0 1137,9-2-12,-9 2 1,2-1-3,-9 0 0,0 0-652,14 0 0,1-1 654,-14 2 1,-1-1-6,2 1 0,-1-1-890,1 1 0,0 0 837,0 0 0,0 1-42,0-1 0,-1 1-74,0 0 1,0 0-182,-1 0 0,0 1-1224,-1 0 0,-1 0 1574,4-1 0,-2 2 0,2-1 0,-3 0 0</inkml:trace>
  <inkml:trace contextRef="#ctx0" brushRef="#br0" timeOffset="136092">8813 3179 14632,'-43'-2'2123,"0"0"1,2 0 0,9 1-1675,24 0-186,1 1-110,5 0 947,2 0-405,10 5-479,-2-2 107,12 3-6,-3-3 50,6-1 31,5 0-20,5-2-139,27-2 16,-24-2 1,1-2-808,1 2 1,1-1 1012,1-3 0,-2-1 492,18-5-39,1-1-34,-1-1-4,-1 0-9,-2 0-323,-3 1-2868,-4 1 2482,-4 1-82,-6 2 6,-7 2 12,-7 1 44,-6 2 40,-6 2-8,-5 1 86,-4 3 987,-2-1-1996,-3 1 2937,-4 2-2184,-5 1 0,-3 2 0,-2 2 0,-3 0 0,-9 6 0,7-4 0,-7 4 0,5-3 0,8-2 0,-4 1 0,9-3 0,2-2 0,0 0 0,1-2 0,-7 1 0,3-1 0,-7 0 0,4-1 0,-24 1 0,13 0 0,-16 0 0,8 0 0,3-1 0,3 0 0,9-1 0,12-2 0,2-1-342,2-2-654,2-1-38,0-1 97,2 0 245,0 1 76,0-1-19,0 3 218,0-1 240,0 5 530,0 5-7,2 0-326,0 8 3,2 1-46,0 4-529,1 2 400,2 3-239,0 3 190,2 1 34,0 4 238,1 1-236,0 3 97,0 1-27,-1 1 110,0 1 13,-3 1 141,1 1-1138,-3 2 1228,0-2 29,-3 12-63,0-15 80,-1 11-11,0-27 11,-1 2 367,-1-14-237,1-2 214,0-2-120,-1-3 2009,2-1-2269,0-7-218,0-1-70,0-7 12,0-2-169,1-15 45,1 3-93,1-12-1257,-1 6 1327,-2-4 227,1-1-124,0-3-3,0 0-4,0 1-587,0 2 531,0 2 8,1 7 128,0 5 15,0 5 64,0 6 4,-1 5 56,1 3 38,-1 4 977,0 0-479,0 5-518,1 2-602,2 4-54,1 6 88,1 5-63,0 5-11,1 5 9,-2 5-432,1 3 1131,-4 4-81,0-11 0,-1 1-736,0 18 707,-1-17 1,0-1 138,0 11-148,0-1-31,-2-3-34,0-2-225,0-3 161,0-2-20,0-5-39,0-5 12,2-6 103,-1-6 22,1-5-31,0-3 912,-1-1-469,1-10-362,-2 1-306,0-10 90,0-1-26,0-4 44,0-3 18,2-4 50,-2-5-530,2-4-427,0-7 1105,0-4-77,0-5 32,2-1-32,0-1 26,2 2-33,-1 5 21,0 3-28,-2 5-137,0 7 96,-1 3-13,-2 6-39,0 5-33,-2 3-121,0 5-51,0 4-81,1 3-31,1 3 1116,0 4-133,0 5-227,-1 5-196,0 9 89,-2 6 29,-1 8-212,0 5 287,-1 5-805,1 5-130,0 4 384,1 1 59,3 1-16,1-2-2,3-2-93,3-6-20,2-3-46,4-8-50,0-4-23,0-5-18,0-7 62,-2-2 38,-2-7 141,-2-3 351,-2-3-164,-1-2 894,-1-3-564,-1-3-88,0-6-103,-1-4-76,-3-4-74,-1-4-58,-3-4-84,-1-4-1447,-2-6 1202,0-4 120,0-4 81,0-3 117,5 14 1,-1 0 31,-1-15 30,-2-9 16,5 26 7,1 8-23,0 5-4,0 6-56,2 4-58,0 4-55,1 3-16,0 1 1244,1 9-1051,2 1-191,2 10-118,3 1-197,3 4-281,3 3-245,2 2-497,4 0-1216,1 0 2647,6 1 1,-18-20 0,-1-2 0</inkml:trace>
  <inkml:trace contextRef="#ctx0" brushRef="#br0" timeOffset="136423">8651 3251 19773,'-44'3'884,"1"-1"1,3 1-1,9-1-297,16-2 565,7 0-942,3 0 198,6 0-316,6-1 65,7-1 95,29-7-135,-1 1-316,-10 1 0,2 1 311,24-6-478,-26 6 1,1 0 583,1-1 1,0 0 1,2 0 1,-1 0 152,-1 0 1,0-1 2,0 1 0,-1-1 377,28-7 10,-5 1 4,-6 0 26,-6 2-314,-5 0 21,-5 1-343,-4 1 9,-3 1 8,-5 2 15,-3-1 31,-4 3-28,-4 0 19,-3 1-28,-3 2 276,-2 0-459,-2 2 0,1 0-2485,0 3 2212,0 3 1,0-1 0,0-1-1</inkml:trace>
  <inkml:trace contextRef="#ctx0" brushRef="#br0" timeOffset="142025">12802 7534 10493,'-56'2'1002,"0"0"1,4 1 0,8-1-191,16-1 936,-14 2-1104,12-1-56,-10 1 442,6 0-581,10-1 8,-2 0-183,13-1-111,5-1-52,4 1-66,2-1 278,2 0-155,6 0-11,2 0-17,8 0 61,20-2-128,-2 0-3398,19-2 3365,-5 1 4,7 0-1523,6-1 1487,-29 2 0,2 1-185,-1-1 0,2 1 191,17-1 0,1 1-8,-12-1 0,-1 1-303,13 0 0,2 0 289,1 0 0,-2 1 10,-11 0 1,-1-1 0,15 1 0,-1 0 5,-15 0 1,-1 0 308,0 0 0,2 0-343,19 0 1,1 0 11,-15 0 0,0 0-708,15 0 1,-1 0 704,-19 0 0,-1 0-14,14 0 1,-1 0-420,-14 0 0,-2 0 439,11 0 0,-2 0 1339,9 0-1345,-6 0 387,-6 0-387,5 0 17,-17 0 2235,2-1-2162,-20 0 3333,-5 0-3317,-5 0 17,-2 1-111,-8-1 284,-2 0-262,-7 0-6,-4 0 11,-5 1-22,-3 0 17,-6 0-799,-5-1 782,-3 0 0,6 0 0,-2 1 0,-21-1 5,17 0 1,0 1 0,-22-1-1412,29 1 1,0 0 1408,-1 0 0,0 0 8,0 0 0,-2 0 6,-16 0 0,0 0-902,12 0 0,1 1 885,-14 0 0,1-1-806,16 2 0,1-1 817,0 1 1,-1-1 4,1 1 1,0 0-44,-1 0 0,1 0 49,0 1 1,1-1 370,0 1 0,0-1-360,2 1 1,1 0 45,-29 1-12,7 1 1330,10-2-1358,7 1-67,6 0 2609,14-1-2592,4 0 915,13 0-764,16 1-73,1-2-10,16 0 629,3-2-641,9-1-998,9-1 981,8-1-23,-29 1 1,2-1 5,-1 1 0,4-1 9,9-1 1,6-1 0,-4 1-10,-1 0 0,1-1-798,1 0 0,5 0 0,-6 0 787,-6 1 0,-2 0 5,1-1 1,1 1-632,0 0 0,0 0 623,1 0 0,-1 0 3,0 0 0,-1 0 0,0 0 0,-1 0-4,-2 0 0,0 0-10,-3 1 0,1-1-9,7 0 1,-1 0 11,17-3 11,-25 4 0,-3-1-6,0-1-5,-10 2 610,-7 0-700,-9 2 1643,-3 0-2146,-16 0 1585,-2 2-2718,-17 1-4329,0 2-1937,-1 0 7770,2 0 1,15-3 0,6 0-1</inkml:trace>
  <inkml:trace contextRef="#ctx0" brushRef="#br0" timeOffset="150534">6276 7533 15513,'-51'0'1201,"0"1"0,5 0 0,3-1 14,-10 0-2671,15 0 1962,-6 0-240,20 0 630,3-2-834,5 2 249,3-1-407,4 0-106,1 1-12,4-1-194,2 1 1229,1 0-894,6 2-29,0 0-50,7 1 108,9 2 22,-1-2-32,12 1-3304,0-2 3353,4-1 28,-3 0 1,1-1-1400,23 0 1512,-16 0 0,0 0-41,-8-1 0,-1 0-19,2 0 0,1 0-6,18-3 1,1 1-3,-12 0 0,-1 0-28,14-1 0,0 0-11,-17 1 1,-1 1-8,0-1 1,0 0-7,-1 1 0,-1-1 11,0 1 0,-1 0-8,-1 0 0,-1 0-684,30-2 670,-6 1-12,-6 0-11,-7 1 3,-8 0-1,-6 2-19,-8-1 2,-6 1 4,-5 0 2319,-4 0-2257,-4 0 2107,-1 0-2168,-8 0 1358,0 0-1333,-8 1 26,0 0 34,-5 0 13,-4 1-17,-6 0-15,-4-1-2169,-5 2 2151,-5-1 13,7 0 0,0 0-3,-22 2-26,17-2 1,1 0 9,-21 1-10,30-1 0,0-1 17,-2 1 0,-1 0-11,1 0 1,-2-1 34,-16 2 1,-3 1-531,-2-1 0,-2 0 543,11 0 1,-2 0-1,2-1-81,-8 1 1,3 0 5,5-1 1,5-1-29,-9 1 2,8 0-11,9-2-32,8 1 36,8-1-23,6 0 72,5 0-42,5 0 1907,3 0-1836,3 0 1423,4 0-1409,4-1 27,6-1 27,7-1-27,9 0-17,11-2-3392,9-1 3355,-21 2 0,2 1-3,2-1 0,2 0-1137,3 1 0,2-1 1110,1 0 0,2 0-289,0 1 1,2-1 284,-1 1 1,1-1-321,0 1 1,-1-1 329,-1 0 0,0 1 7,-3-1 1,1 0 5,-4-1 0,0 1 3,-3 0 1,-2-1 6,-4 1 1,1 0 688,7-3 0,-3 0-986,3 1-262,4-3 1510,-38 8-1010,-6 1 0,-2 1 0</inkml:trace>
  <inkml:trace contextRef="#ctx0" brushRef="#br0" timeOffset="159355">4005 8388 21864,'-41'-15'16,"0"-1"0,3 3 0,8 2 0,14 6 252,3 0 840,0-1-918,1 0 193,2-1-380,1 1-370,3 1 62,0 0 410,3 2-814,1 0-78,1 1 533,1 0-72,3 2 1203,0 2-486,5 0 204,-2 2-387,1 2 198,0 0-65,1 1-571,0 1 72,0 2-1214,0 0 628,1 1-72,-1-1 395,2 1 164,0-1 112,1 0 311,1-1 29,1 0 398,0-1 145,3-3 308,1-1 224,2-2 95,1-2 91,2-3 105,3-1 65,1-5 81,2-2-575,17-12-1132,-10 3 0,13-7 0,-15 6 0,1-1 0,-1 0 0,-1 0 0,-2 1 0,0-1 0,-2 2 0,-2 0 0,-1 2 0,-1 2 0,-1 3 0,-2 3 0,-1 3 0,-3 4 0,-3 3 0,-1 6-7557,-4 1 6913,-2 4 0,-4-5 0,-2-2 0</inkml:trace>
  <inkml:trace contextRef="#ctx0" brushRef="#br0" timeOffset="163122">15793 13356 10494,'0'-6'5142,"0"0"-2498,0 6 1428,0 0-3786,10-58-79,-8 43-56,8-44-78,-10 59 17,1 0-18,0 6 1,0 0 6,2 9 5,-2 0-6,2 4 0,-2 4-27,1 1 5,-1 3-6,0 0-1041,0-1 1053,-1 1-649,1-3 626,0 0 0,-1-3 6,0-2 0,0-2 50,0 1 949,0-7-888,0 0 804,0-7-607,0-3 717,0 0-907,0-5-113,0-2 6,0-6-11,0-1 0,0-4 11,0-1-11,0-3-6,-2-1 0,2-3 6,-1-1-6,0-13-17,1 9-5,-2-9 11,2 15 11,0 3-5,0 3 22,-1 3 0,1 4-6,-1 4 6,1 2-56,0 2-11,0 3 6,-3 6-1,2 2 12,-2 8 16,2 1-22,-2 3 0,2 2-6,-1 2-5,0 1 0,1-2 22,0 1-11,0-3-5,1-1 10,-1-2-5,1-3 11,-1-2-11,0-3 6,1-2 0,0-3-1,0-2 12,0-2-123,0-7-135,0 0-291,0-5-494,0 2-1398,1-1 2424,0-1 0,1 5 0,-1 0 0</inkml:trace>
  <inkml:trace contextRef="#ctx0" brushRef="#br0" timeOffset="164058">15002 13496 10202,'-47'-4'1103,"0"1"1,0-1-1,-3 0 1,3 0-732,2 1 1,5 0 903,2 0-693,5 0-274,5 1 184,5 0 176,5 0-232,4 0-51,4 0-55,4 1-74,2 0 220,2 1-129,1 0-264,6 2-17,-1 0 327,5 2-343,-2 1-1,1 0-5,0 0 5,1 1 17,0-1 169,9 3-90,-1-4 39,10 4 5,1-3-16,7-1-32,-2 0 1,3-1-1679,24 2 1569,-17-2 1,1 0-3,-8-1 0,-1 0-17,2 0 0,1 0 0,1-1 0,0 1-6,2-1 1,-1 1-9,2-1 0,0 0 5,0-1 1,1 1-1020,1-1 1,0 1 1016,1-1 0,0 0-3,1-1 0,0 0 5,0 0 1,1 0-12,1-1 1,-1 0 2,2-1 0,-1 0-5,1 0 0,0 0 5,1 0 0,0 0 0,1 1 0,0 0 0,-1 0 1,3 0 0,-4 1 0,2 0 0,-2 1-1,7-1 1,-1 1-2,-8 0 0,2-1 0,-5 1-2,0 0 1,-1 1-6,8 0 0,1 1-528,-8 0 0,-1 0 480,-3 1 1,-2 0-110,10 2-67,-31-1-237,-9 0 310,-5 0-3233,-10 0 3908,-6 2 0,4-3 0,-1 0 1</inkml:trace>
  <inkml:trace contextRef="#ctx0" brushRef="#br0" timeOffset="164863">14474 13581 14085,'-2'-5'3528,"0"2"1346,2 3-4516,-5-62-796,4 45 561,-2-18 1,1 5 49,3 28 154,-1 0-266,0 1 102,2 4-107,0 2-11,2 5-12,0 4 1,0 2-12,0 4 386,1 1-385,-1 2-12,0 1 0,-3 0 0,1 1 6,-2-1-6,1 0-5,-1-1-1,0-3-5,0 0 17,0-4-11,0-2 11,0-4 16,0-2 74,0-3 89,0-3 565,0-1-621,-1-6-66,0-1-2,0-6-4,-1-3 4,0-1 1,-1-4 11,1-1-17,0-2 12,-1-2-1,2-2-5,-1-2 28,2 1-232,0 1 204,0 3 0,1 2 11,0 5-11,1 4-17,-1 4-23,1 4-33,-2 3-5,1 1 10,-1 6 204,0 1-203,0 7-6,1 3-11,-1 5-40,0 3-22,0 4-55,-2 3-1083,-1 2 880,-1 3-308,-1 2-475,1 1-1412,-2 2-6873,2-4 9399,-1-6 0,3-14 0,1-8 0</inkml:trace>
  <inkml:trace contextRef="#ctx0" brushRef="#br0" timeOffset="165538">14004 14413 17848,'-2'-9'3126,"0"1"-7946,2 8 5487,-5-71-152,6 40 298,-2-12 1,0 0-439,6 16-11,-1 2 879,0 3-946,0 4-28,-2 4-79,0 4 3238,-2 5-3383,1 3 214,-1 1-237,0 8 40,1 2-23,1 10-11,-2 3-6,1 6-10,-1 4 4,-1 6-414,-1 3 421,-1 4-12,-1 3 0,-1-1-1060,1 1 1060,-1-2 0,1-1 0,1-4 12,-1-2-6,1-4 5,-1-5-662,1-3 662,-1-5-184,-1-6 218,2-3 378,-1-4-277,2-5 1064,0-1-711,2-2 297,0-6-790,0-1 240,0-7-240,1 1-6,2-6 1,2-1 4,3-5 1,1-2-352,4-2 352,0 0-6,3 0 0,8-6 0,-6 9 6,6-2-6,-11 12-143,-1 4 126,-2 3 12,-1 2-6,-2 3 6,1 1 5,0 2-22,1 3 11,1 2 341,0 4-352,1 2 0,0 2-17,0 2-11,1 1-28,1 2-45,0 0-68,1 2-72,1 1-106,0 0-124,2 0-173,-1 0-152,2-2-251,1-2-309,1-4-576,2-2-4259,1-4 1587,1-3 4245,5-2 1,-14-1 0,0-1 0</inkml:trace>
  <inkml:trace contextRef="#ctx0" brushRef="#br0" timeOffset="165943">14781 14591 20872,'1'-44'511,"-1"-1"1,2 5 0,-4 7 170,-3 17-341,-2 1-33,0 2-56,-1 2-39,-1 2 63,0 1-153,-2 3 24,-1 2-85,-1 2 162,-2 3-157,-2 3-17,-2 4 6,-1 5-11,-1 3-6,-1 3-3392,1 3 3404,0 1-301,2 0 267,2 1-17,3 0-11,4-1 16,2-1-10,5-1 5,2-3 0,6-3 0,3-1 5,5-3-5,4-3-11,2-3 3285,4-3-3263,2-4 0,2-5 11,3-3-5,-1-5 0,1-3 5,-2-2 23,0-3-6,-1-2 12,-1-2 89,7-17-889,-10 6 878,3-15 39,-13 14 28,-3-3-5,-2 2-94,-2 1 88,-3 3-6,-1 3-6,-1 5-16,-2 4 123,-3 0-173,1 10 1235,-2 0-1269,2 8 120,1 2-171,0 2-5,0 1-6,1 0 0,0 3 6,0 3 0,0 15-12,1 0-5,-1 13-28,1-3-5,2 4-12,1 4-1320,1 3 1303,1 4-67,-2 1-151,1 4-425,-3 0-617,0 3-3594,-4-17 1,-1 0 3136,-1 11 1,-2-1-1,4-34 1</inkml:trace>
  <inkml:trace contextRef="#ctx0" brushRef="#br0" timeOffset="166740">15411 14231 18716,'21'-45'1162,"-1"-1"1,1 1-1,8-18 1,-8 14-564,-14 35-106,-4 4-118,-2 3-140,-1 4-11,0 1-145,-3 9 39,-3 2 16,-4 11 17,-5 4-16,-3 6-12,-3 6-679,-3 5 635,0 4-1092,-1 3 1052,2 4-1260,3 2 1243,2 2-11,5-1-16,3-1 22,6-3-68,5-3-33,8-4-61,7-3-74,9-5-184,8-3-1083,9-5 103,7-3-2454,9-5 3650,-22-9 0,-1-1 0,4 0 0,0-2 0</inkml:trace>
  <inkml:trace contextRef="#ctx0" brushRef="#br0" timeOffset="173160">15945 14320 16803,'28'-36'292,"-4"7"1083,-21 29-1336,0 0 1069,-2 0-828,0 0 434,-1 3-579,1-1 1472,-1 3-1512,-1-1 560,1-1-583,-2 0 12,0 0 0,0-1 17,2-1 997,-1 0-863,0 0-157,0 0-22,-2-1-22,1 0 0,-2 0 38,-2 0-21,1-1-1,-1 0 1,3-1 33,-1 0-23,2-1-4,-1 0-7,1-1-22,1-1 39,0-3 1,1-1 4,0-3 1,0-2 0,1-3 11,1-2-6,1-1 6,2-2 6,1 1-17,2 2-12,-1 0 12,2 4-39,-1 2-1,0 1-5,0 4 6,-1 2-17,1 2-6,1 1-5,0 2-18,2 0 12,1 4 17,6 8-28,-3 1 5,4 10 12,-6-1 0,-1 16-6,-6-6-17,0 12-6,-8-9-5,-5 2-800,-4 1 783,-8 3 6,-5 0-12,-6 3 23,-5-1 11,-4 1 12,-4-1 5,0-3 5,0-4 23,3-6 17,4-8 17,6-9-6,5-7-6,5-10-5,6-4-11,3-7-1,5-3-10,3-2 5,2-1-6,6 0 0,2 0 1,5 2-6,12-7-1,-2 8 7,8-4-3131,-4 10 3119,2 1 360,2 4-377,2 1-5,2 3 22,1 2-17,-1 2-22,1 4-22,-2 2-213,12 11-68,-11-3-318,7 7-640,-14-4-1993,-2 0-6251,-5-1 9533,-4-3 0,-8-6 0,-4-3 0</inkml:trace>
  <inkml:trace contextRef="#ctx0" brushRef="#br0" timeOffset="173448">16628 14505 23317,'4'37'-21,"1"0"1,0-2 0,-3-4-372,-6 1-785,2 0-8322,-1 2 9499,2 1 0,0-16 0,1-2 0</inkml:trace>
  <inkml:trace contextRef="#ctx0" brushRef="#br0" timeOffset="174024">16968 14320 25191,'-3'-40'310,"-1"-1"0,1 3 1,1 10-244,4 23-28,0 1-11,2 5 11,1 4-16,2 4 10,4 4-10,1 4-7,3 4-4,0 3-12,0 3 11,1 3-11,-2 1-3392,-1 2 3397,-1-1-697,-2-2 692,0-2-50,1 1 56,-4-9 16,1 0 17,-5-12 45,-1-4 3041,-1-2-3018,1-3-7,0-3-21,1-3 5,3-6-6,1-2-11,2-4 1007,1-2-1013,2-2-5,2-3 149,7-11-171,-4 9-23,6-7 17,-7 13-6,-1 3 6,-1 2 12,3-1-46,-4 8 0,0 0-16,-6 8-23,-1 0-39,0 2-89,0 4-119,2 0-178,0 6-247,2 1-387,-1 3-833,0 1-7894,-2 10 8495,-2-9 0,-2 1 1,-2-12-1</inkml:trace>
  <inkml:trace contextRef="#ctx0" brushRef="#br0" timeOffset="174266">17721 14121 27544,'12'-52'90,"1"17"-62,3 56 6,0 6-1,2 6-27,-1 4 2,-6-6 1,0 3-3338,4 19 3312,-6-15 0,-1 1-72,-3 19 298,-4 3-383,-4-29 0,-1-1-140,-2 1 1,-1 0-499,-3-1 1,-1-1-433,-3 0 1,-1-2 1243,-4 3 0,1-3 0,-3 2 0,0-3 0</inkml:trace>
  <inkml:trace contextRef="#ctx0" brushRef="#br0" timeOffset="175779">17042 13558 17854,'-44'-8'1619,"8"2"-1160,33 6-61,0-1-45,2 1 2531,0-1-2766,7 1 11,3 1-17,9 0-6,3-1-22,6 1-5,3 0-18,6-1-367,3 0 356,5 0-22,3-1-3,-9 0 0,0-1-637,22-2 620,-20 2 1,-1 0 7,15-2-4,-3 0-1,-2 0 6,-3 0 5,-3 0-5,-5 1 11,-3 0 39,5-1-296,-12 1 262,2 1 320,-15 1-280,-2 1 600,-7 0-623,0 0 6,-6 0 6,0 0-270,-4 3 147,0 0-807,-3 3-2040,1-2-6423,1 0 9331,1-1 0,2-2 0,1 1 0</inkml:trace>
  <inkml:trace contextRef="#ctx0" brushRef="#br0" timeOffset="180129">3065 12619 17736,'-11'14'896,"3"0"-711,12 0-38,-1 3 4,2 0-34,0 2-10,-1 1-12,1 0-5,-1-1 5,1-2 22,0-2-5,-1-1 23,0-3 22,0-2 61,0-3 90,0-1 61,1-2 63,0-2-24,3-1-54,3-4 139,14-10-308,-2-2-29,15-10-1319,-6 2 1286,6-2-16,1-1-29,3 0-5,2-1-6,-1 0 0,-1 2-11,-4 1 17,8-3-939,-16 10 894,3-1-388,-19 13 365,-4 2-5,-5 2-11,-3 1 1174,-1 1-1146,-3 5 985,-2 1-974,-10 12 432,2-3-471,-8 6 22,3-4-6,-2 0 1,1 0 5,-3 1-5,-1 0-17,-3 1-1,-2 0-66,-18 12-1283,6-8 1333,-15 9 0,12-9 28,-4 0-6,-1 0 6,-2-1 6,1-2 11,4-2 0,2-3-12,7-3 1,5-3-2947,6-3 2952,6-4 6,3-1-12,4-1 6,2-3-16,1-2 10,-1-4 1,1-1 876,-6-9-882,4 3 17,-7-11-6,9 10 3398,-2-3-3398,7 8 17,1 1-22,1 1-6,1 2 0,1 1-11,0 2-1,1 2 12,1 1-11,1 2 6,0 0 5,2 2 5,0 1 1,2 4-17,0 2 16,2 3 1,-2 1-12,2 1 29,-1 0-18,2 1-5,0-1 0,6 6 6,-4-6 16,5 4 1,-5-9 16,2-2 17,2-1 22,3-3 6,1-2 95,18-6-100,-7-1-213,14-7 285,5-9-841,-11 3 757,11-7-988,-16 6 960,-1-2 6,-1 0-6,-1 0 23,12-12-2764,-11 9 2718,9-8 35,-8 4-160,-9 10 155,4-5 462,-8 8-469,-8 5 12,1 0 704,-9 7-710,-2 1 3230,-3 3-3460,1-1 168,-1 9-694,0-1-1137,1 8-7635,0-4 9483,1-1 0,-1-5 0,1-1 0</inkml:trace>
  <inkml:trace contextRef="#ctx0" brushRef="#br0" timeOffset="192208">11075 3111 22573,'-34'-1'232,"1"-1"0,-17 0 228,63 0-168,6-1-4161,5 0 4037,8-2-31,6 0 193,7-1-221,5-1-3,5-1-14,4-1-66,-16 3 0,1-1-18,-10 1 1,-1 0 1,11-1 0,-1 0 302,13-4 19,-3 1 313,-4 2-20,-5 0-170,-4 1-41,-8 2-62,-6 1-18,-9 2-339,-6 1-27,-6 0 2679,-4 0-3017,-6 2 1130,-5 1-918,-6 1 241,-6 2-114,-3 1 26,-4 0-423,-3 0 423,-1 1 1,-2 0 29,0-1-24,1 1 4,-1-1 0,3 0 0,0-2 7,2 0 2,3-2-3253,1-1 3258,4 0 312,4-1-9,3 0 16,4-1-112,3-1 178,2-2-569,3-1 2987,0 0-3494,3-1-6,-1 0 54,1 1 83,0-1 87,1 1 334,1 0 418,2 1 781,0 1 309,1 2-281,0 0-205,1 0-127,-1 2-327,1 3-527,0 3-401,2 4-479,0 3-321,2 3-43,-2 5 245,-1 2 112,-1 4 386,-2 1 408,-1 4 240,-1 2-96,0 2 380,0 0 52,-2 1-27,2 18-100,-1-14-1057,1 13 890,0-20-46,0-2-47,1-3-58,0-3-27,1-5-38,-1-3 215,0-5-267,0-4 311,0-3-168,-2-3 1174,0-2-960,-1-2 343,0-6-469,0 0 8,-1-8-3,-1-1-24,-1-3 109,-1-3-90,1-2 165,0-2-770,0-3 60,1-3 445,0-3 64,1-4 29,1-1 77,0-3-906,0 0 890,2 1 24,2 0-12,1 2 12,0 3-372,2 3 405,0 5 22,-1 5 14,0 5 372,0 4-351,-2 4 895,0 4-801,-2 3 689,0 3-135,0 2-1134,0 3-233,2 6 95,0 6 29,-2 5 97,0 6-865,-1 6 545,-2 5-316,-2 5 1032,-2 3 250,-1 2-114,-2 0-58,2 0-133,1-2-53,2-3-83,0-4-24,2-3 42,1-5-24,0-3-28,0-5-40,2-5 4,-1-3 24,0-5 29,-1-2 112,0-5 85,0-1 849,0-3-909,-1-5-108,-1-1-84,-1-9 53,-1-1-41,0-5-7,-1-4-15,0-3 44,0-4 4,1-3-350,0-2 555,0-5-46,0-2 58,2-1-32,0-1 25,1 2-27,0-8 22,2 16-347,0-3 346,-1 22 19,1 6-38,-1 3 361,0 4-447,0 2-17,0 2-9,0 3 361,1 3-480,1 8 31,0 4-32,1 5 37,0 6-176,0 5 187,0 3-491,-1 3 537,1 1 113,-1 1-28,1-2-13,0 0-9,3-4-80,-1-1-13,2-3-81,1-4-133,3 4-15,-2-12-77,1 0-16,-4-13 107,-1-3 320,-2-2-170,0-2 756,-1-4-823,0-3-417,1-7-390,-2-4-549,0-3-1229,0-3 2800,-1-5 0,0 13 0,0 0 1</inkml:trace>
  <inkml:trace contextRef="#ctx0" brushRef="#br0" timeOffset="192513">11195 3114 19280,'-43'-1'998,"0"0"1,4 0-1,6 1-106,12 2 6,2 1-8,3-1-141,4 1-41,2-1 116,4 0-215,2-2 1312,3 1-1287,8 0-220,0-3 54,10 0 4,1-3 2,6-1 60,5-1-529,5-1-159,6 0 285,4-2-1641,6 0 1609,4-1-23,6-1-84,-29 7 0,1-1-19,1 0 0,0 1 10,1 0 0,-1 0-5,0 0 0,0 0 4,-1 0 0,-1 0-33,29-3 41,-7 0-353,-5 1 370,-10 2 32,-7 1 13,-9 1 76,-8 1 51,-5 0 526,-6 2-966,-1 0 373,-8 3-8476,2 0 8674,-4 4 0,5-4 1,1-1-1</inkml:trace>
  <inkml:trace contextRef="#ctx0" brushRef="#br0" timeOffset="223936">17737 13545 11340,'-9'0'5792,"2"0"-4728,7 0 3395,0 0-4073,-18-5-50,14 4-34,-14-4-55,18 5 246,0 0-381,3-1-34,1 0-16,6-2-18,5 0 1,5 0-6,4-1 1,6 1-12,3-1-315,5 1 304,2 0-540,3-1 546,2 0-12,0 0 0,0 0 0,-1 0 1,0 0 4,-2-1-10,-3 0 5,-5 0-5,-4 1 22,-6 0-6,-5 0 17,-6 2 23,-4 0-118,-6 1 180,-4 0-566,-4 3-195,-5 1-4936,-3 4 5573,-5 2 0,8-3 0,0-1 0</inkml:trace>
  <inkml:trace contextRef="#ctx0" brushRef="#br0" timeOffset="226602">15312 15230 8629,'0'-3'5383,"0"1"-3510,0 2-1537,13-58 814,-8 43-982,9-42 893,-12 56-938,-1 1 12,0 1 10,1 2 3153,0 2-3186,-1 3 634,2 2-651,-3 1-6,2 3-16,-2 1 6,0 2-12,-2 0-11,0 1-6,-1-1 1,0 0 10,-1 0-10,2 1 10,1-2 1,0 1-6,1-2 0,0 0-6,0-2 1,0-1 27,0 1-22,0-6 50,0 1 74,0-6 492,0-1-583,0-7-4,-2 1-29,0-7 5,0 1-10,-1-1 5,0-2-11,-1-1-12,2-3 1,-1-2-6,2-1 5,0-12-21,1 8 4,3-8 29,0 12 6,3 2-7,0 3-4,0 4 10,-1 2-5,-1 4-6,-1 2-17,-2 2 6,-1 1-28,0 6 0,0 1-22,-1 6 22,-3 13 17,0-4 0,-4 12-23,2-7 12,0 2-12,0 1-348,1-1 359,2 0-10,1-3-18,1-3 34,0-2-11,2 2 12,0-10-12,1 2 44,-1-10 24,0-2 77,-1-1 243,1-7-309,-1-8-46,0-2 40,0-16-51,0 9 6,0-10-11,0 7 0,0-2 0,0 0 16,2 2 18,2 2 10,0 4 35,0 4-18,0 4 0,-1 3-16,-1 5-23,-1 1 6,-1 3-67,0 8 27,-1 0-5,-1 10 0,-2-1 0,0 3-5,-1 3-124,-5 16-969,3-5 549,-5 14-689,3-10-3831,-2 3 5069,0 8 0,5-23 0,0-1 0</inkml:trace>
  <inkml:trace contextRef="#ctx0" brushRef="#br0" timeOffset="227770">15334 15189 10926,'0'-6'5618,"0"1"-102,0 5-5011,-7-60-74,4 43-78,-5-44-84,6 58-90,1 3-28,0-1 17,1 5-101,-1 1 6,0 5 50,-1 12-5,-1 7-51,0 2 0,-1 3 1,2-9-12,0 3-12,1 0-4,1 0 4,0 0-4,0-2-1,0-1 0,0-3 11,0-2 6,0-3 12,0-4 27,0-3 68,0-3 66,0-3 242,0-2-309,0-8-67,1-2-11,0-8 62,4-11-73,-2 3-6,1-10-11,-1 8 0,-1-2-6,0-1-10,-1-1 21,-1 1 34,1-8-50,-1 11 6,1-4-1,0 11-16,0 8-34,-1 1 16,0 6-32,0 3 4,0 7-32,-2 2-52,0 8-531,-8 14-196,1-2-835,-6 14-5960,4-6-1960,0-2 9578,2-3 0,5-14 0,1-8 0</inkml:trace>
  <inkml:trace contextRef="#ctx0" brushRef="#br0" timeOffset="232354">12990 15656 17557,'-36'-9'557,"-1"0"1,-22-6-300,59 14 464,-1 1-632,4 0 16,1 0-5,3 0-17,1 0 0,2 0 0,1 0 0,1 0 11,2 0 6,1 0-6,2 0-11,1 0 0,1-1 62,14-2-96,-4 1-677,9-2 661,-8 2-232,14-2 226,-10 1-6,12-1-515,-15 1 515,1 1-5,1-1 5,0 0 1,2 1-6,0 0-1,1 0 1,0 0-6,1 0 1,-1 1 4,2 0-4,1 0-7,0 0 1,0 0-1,1 0-5,0 1 17,0 0 0,2 0-1257,1 0 1256,1 0-4,0 0 10,1 0-11,-1 0 0,2 0 6,0 0 6,1 0-462,2 0 472,1 0-2221,3 0 2193,1 0 1,2 0-113,3 0 118,-1 0 0,3-1 1,0 0 100,0-1-106,-1 0 22,-1 0-6,-1 0 12,-3 0-6,1 0-6,-3 0 6,0 0 6,-1 1-12,-2 0 12,0 1-6,1-1 0,-1 1 5,2 0-21,-1 1-7,3 0-5,0 1 11,1 1-5,1-1 0,0 1-18,0-1 35,1 1-6,0-2 5,-1 1 12,0-1-22,-3 0 10,1 0-5,-3-1 16,0 1-10,-1-1 16,-2 0 6,1 0-6,-3 0 6,1 0-17,-3 0 0,0 0-6,-1-1 1,0 1 109,1 0-132,1-1 11,0 1-11,1-1 5,1 1 1,1 0-6,1 0 11,0 0 0,2 0-5,0 0 5,0 0-5,0 0-1,0 0 7,-2 0-18,-1 0 12,-2 0-6,-2 0 0,-2 0-12,-1 0 24,0 0-7,-2 0-5,-1 0 6,0 0-1,0 0 7,1 0-7,1 0 23,0 0-28,1 0 0,-1 0 6,0 0-12,0 0 6,0 0 0,-1 0 0,-1 0-11,-2 0 22,-2 0-16,-1 0 2473,-3 0-2473,7 0 10,-10 0 400,4-1-405,-13 0 0,0-1 0,0 1-6,-2 0 28,1 0-27,-1 0-6,0 1 1072,-1-1-1094,-1 0 1019,-1 1-1014,-1 0 22,-1 0-5,1 0 273,0 0-279,1 0 1,0 0-7,0 0 18,1 0 5,0 0 0,0 0 0,0 0 0,0-1 5,-2 1 1,0-1 33,-1 1-39,-1 0 11,-1-1 0,-2 1-22,1 0 11,1 0 0,-2 0-11,1 0 17,-3 0-6,0 0 0,-1 0 0,0 0 5,0 0 6,-1 0-5,-1 0 11,1 0-12,0 0 1,1-1 5,0 1 6,0 0-11,0 0 5,1 0-11,-2 0-6,1 0 6,-2 0-1251,0 0 0,-1 0 0</inkml:trace>
  <inkml:trace contextRef="#ctx0" brushRef="#br0" timeOffset="233943">12972 15798 16224,'2'-6'4806,"0"1"-2330,-2 5-2079,27-63-49,-19 43-197,8-16 0,-3 4 101,-12 25-62,0 2-61,-1 2-28,0 3-101,-1 3 28,-1 4-28,-2 5 6,-1 4 5,0 3 6,-1 3-17,0 0 11,-1 3 0,0-1 6,-3 10-12,2-8-5,-1 5 23,1-5-23,2-9 17,-1 2-1,2-9 52,1-4 44,2-2 297,-3-2-308,3-4 89,-2-7-106,1-2-22,0-7 95,2-21-107,0 12-3403,1-19 3398,0 18 0,1 1-187,0 2 198,1 2 23,-1 4 5,-1 5 11,0 3-5,0 4 3268,0 4-3313,0 1 247,-2 7-280,-1 2-1,-3 6-17,-2 4 1,0 4 5,0 1 16,-1 4-21,1 2-1,-4 14-3391,5-10 3402,-1 9-2268,4-16 2258,3-2-6,0-4 16,1-1-5,1-6 23,0-3-23,0-5 2302,0-1-2263,1-2 3403,-1-3-3347,3-7-72,-1-2-1,4-8 6,-1 1-5,1-2 5,0-2 5,0-2 62,3-13-55,-2 9 21,6-21-10,-7 22 16,3-4 22,-5 15-16,-1 4 0,-1 3 0,-1 4-28,-2 2 44,1 2-72,-5 12-17,0-2-6,-3 11-22,0-3-33,2 3-124,-1 2-235,2 2-426,2 2-1368,1 3 2214,4 4 0,-3-15 0,2 0 0</inkml:trace>
  <inkml:trace contextRef="#ctx0" brushRef="#br0" timeOffset="242951">11958 16653 21763,'6'-47'422,"-1"1"0,0 2 1,0 5-171,0 7-1397,0-1 1369,1-2 450,0 2-395,0 3 13,-1 5 262,3-3-364,-4 10 212,1 0-251,-3 10-11,-1 4-62,-1 1-100,0 2 742,0 8-697,0 12-23,-2 5 11,0 12-11,-4 17 5,0-9-1147,-5 19 1142,1-18 6,-2 1-12,3-14 1,-1 0-3013,-4 16 3024,4-17 0,0-2-23,-3 10 0,0-4-56,-2 8 90,4-15-11,-1 5 5,6-18 6,1-4 111,2-4 998,2-3-947,0-5 3365,2-4-3348,3-12-129,1 2-6,5-9-16,-1 4 17,1-2-12,2-1-16,1-1 5,6-9-3386,-4 8 3375,5-5-1513,-6 12 1473,2 3 18,0 2 5,0 2 6,0 3-17,0 3 0,0 2 2640,-1 2-2640,0 2 2276,7 9-2276,-4 0-16,5 9-7,-8-2 12,1 2-17,0 2-17,-2 1-278,0 0 222,0 0-67,-1-1-364,8 6-347,6-4 341,2-1-73,3-8-33,-4-9 17,2-2 112,3-2-524,3-5 865,3-1 113,1-6 38,1-2 6,1-4 17,-2-1 28,1-2 96,10-11-1,-16 8 62,6-6-3017,-21 9 3152,-5 0 38,-4 1-673,-3 1 707,-4 0-23,-2 2-38,-1 0 507,-4 2-597,-1 0-44,-6 3 2983,0 1-3045,-4 1-34,-2 2-29,-2 3 7,-3 2-12,-1 2-17,-2 3-27,-1 3 50,-11 10-6,-2 7 446,1 3-507,5 3-1,10-6 12,3 1-17,0 2-11,4-2 0,0 1 5,6-1 6,2-3-11,4-1-12,3-4-5,5-2 23,4-3 22,6-3 11,3-3-12,4-3 1,3-3-6,3-3 6,2-4 0,1-5-11,0-3-6,0-3-1007,14-13 1035,-14 5 6,8-10 10,-16 8 18,-4-2 11,-2-3 11,-2-2 0,-1-3-11,-1-1 226,-1-1-215,0-2 12,0 1-842,0 2 847,0 1 11,-1 6-227,0 4 238,-1 6-39,-2 4 937,-1 5-931,-2 3 319,-2 5-358,-1 2 897,-2 2-943,0 8 303,-2 2-297,-2 9 0,-6 17-11,1-2-675,-6 15 680,3-5-5,-2 3 0,1 3-17,4-14 1,-1 1-63,-2 20 1,4-20 0,1-1-236,1 13-218,2-2-409,3-3-504,5-3-1524,4-2 2969,9 0 0,-8-18 0,1-1 0</inkml:trace>
  <inkml:trace contextRef="#ctx0" brushRef="#br0" timeOffset="243392">13362 16289 26150,'10'-56'252,"-4"16"-185,-15 58-17,0 4-11,-3 3-4268,0 5 4246,-2 3 171,1 4-171,0 3-12,1 1 7,1 1-2064,2-2 2035,2 1 6,3-3-39,2-1-45,4-3-101,3-1-202,6-2 1520,5-2-2332,4-3-896,5-1-1865,4-3 3971,8 1 0,-17-11 0,1-1 0</inkml:trace>
  <inkml:trace contextRef="#ctx0" brushRef="#br0" timeOffset="244010">13827 16381 19384,'-1'-4'3383,"0"0"-2006,1 4-1063,-3-62-2668,3 38 2472,-1-13 0,1 2 653,4 18-614,0 1 418,0 2-452,1 2-11,1 1-22,-1 3 0,0 0-40,0 3 1391,1 2-1396,1 0 193,1 2-221,3 1 5,3 0 1,2 2-18,4 2-5,2 4 0,2 2-5,0 4-7,-1 3 18,0 3-23,-2 2-16,-4 3-18,-4 1 18,-5 1 10,-4 2-5,-7 0 34,-5 1-29,-7-1-1442,-5-2 1465,-3-2 6,-3-3 11,0-4 5,1-2 6,2-5 11,3-2 17,2-3-17,4-3 23,2-2 1454,3-1-1455,2-2 12,2-2 5,1-2-10,2-1 27,0 0 17,2 0 0,0 0 22,0 1-50,2 0-11,1 1-11,2 0-34,1 0 28,6 0-45,0 0-6,6 2 1,-3 2 0,3 1-12,0 1 6,1 2-11,0 3 11,1 3 5,-1 2-10,-1 1 5,0 2 0,-2 1 11,-1 1 0,-2 1-16,-1 1 5,-3 0-17,-3 1 0,-3-1 0,-2-1-22,-4 0 17,-3-2-18,-6 0 7,-3-1-12,-2-1-11,-3-1-17,1-1-5,-2-4-34,1-2-73,-1-3-101,1-2-111,0-3-203,0-3-290,0-3-611,2-2-2140,1-3 3641,2-4 0,7 8 0,1 0 0</inkml:trace>
  <inkml:trace contextRef="#ctx0" brushRef="#br0" timeOffset="244391">14356 16649 21069,'-2'-3'2857,"1"1"-880,1 2-1954,11 7-23,-8 6-12,8 9-4,-10 5-52,-3 1-66,-1 2-287,-5 1-475,-3 1-1496,-3 0 1880,-4 4 1,9-18 0,-1 1 0</inkml:trace>
  <inkml:trace contextRef="#ctx0" brushRef="#br0" timeOffset="244842">14634 16312 22190,'-2'-3'2576,"1"1"-660,1 2-1832,-9 0-51,7 10-16,-6 6 5,12 10 12,-2 4-6,2 2-22,-1 2-498,0-1 486,1 1-5,-1-2 22,2 1 99,3 8-121,4-4-3253,0-4 3264,0-9-237,-4-13 254,-1-4 267,1-3-228,-1-2 5,1-4-10,1-2 3261,2-4-3273,1-4 388,1-2-382,0-2-6,-1-3 0,0-1-11,-3-3 28,-1-1-34,-2-1 1,0 1-6,-1 1-6,-1 3 11,-1 1-5,-1 4 0,-1 3-6,0 4 11,-1 2-10,0 3-18,0 0-369,0 2 5,-4 5-296,2 0-438,-3 6-7611,3 3 8715,1 0 0,0-3 0,1-3 0</inkml:trace>
  <inkml:trace contextRef="#ctx0" brushRef="#br0" timeOffset="245127">15169 16218 27377,'1'-38'221,"0"0"1,1-22-189,-3 59-3,1 2-2,0 3-8,0 2 25,0 5 12,0 2-18,3 4-17,0 2 33,10 18-16,-3-6-11,1 1 0,0 0-916,3 11 883,4 16-1021,-4-14 1026,0 0-17,0 1-17,-2 1-413,-4 0 274,-4 1-426,-7-1-57,-8-1-570,-10 0-2415,-11-3 3641,9-19 0,1-2 0,-3 2 0,-2-1 0</inkml:trace>
  <inkml:trace contextRef="#ctx0" brushRef="#br0" timeOffset="251466">18902 15564 9738,'-9'-2'5181,"2"0"-3131,7 2 1009,0 0-2416,-60-8-183,44 5-164,-44-5-128,59 8 336,1 0-245,3 0 15,1 0-11,4 0-27,2-1-46,2 0-22,4-1-34,1 0-2195,4 0 2173,1-1-23,3 0 7,4-1-12,3-2-898,4 0 870,3-1 0,3 0 6,2 1-12,0 0 1,-1 1 5,-1 1-2388,-2 0 2365,-3 2-5,-3 0 1183,-4 1-1194,-4 0 16,-6 1 19,-6 0 16,-5 0 744,-5 0-694,-2 0 3214,-9 0-3376,-6 1-46,-5 0-89,-2 0-17,2 1-3411,-5 0 3607,4 0 0,4-1 0,8 0 0</inkml:trace>
  <inkml:trace contextRef="#ctx0" brushRef="#br0" timeOffset="308570">12941 17411 23310,'-4'-37'168,"0"7"-168,4 30 22,0 0-11,0 3 40,2 4-29,-1 4 17,2 4-16,0 0 5,-2 1-17,0 2 11,-1 0 12,0 9-28,-1 7-6,1-7-6,-1-1 12,1-18-6,0-2 33,1-2 79,0-2 23,0-2 156,1-1-185,0-3 29,1-3 10,-1-4 23,0-1-11,1-2 173,-2-8-183,1 5-13,-2-7-39,0 5 62,0-12-95,-1 6-1,0-19-38,1 18-1,0-4 6,0 14 50,0 2-27,0 7-57,0 2-16,0 6 27,-1 8 12,0 2-11,-2 10-1,-1 1-10,-1 0-1,-3 11 6,3-8-5,-3 8-7,5-13 1,1-1 11,2-2-17,0-2 12,0-2-6,0 0-1,0-2 12,1-2 0,0 0 12,0-5 38,0-1 84,-1-2-38,0-5-29,-1-6-22,-1-2-29,0-3-4,0 3-1,1 0 17,0-4 22,1 0 6,1-1-28,0 6-5,1 4-12,-1 4-11,1 2-118,-2 0-33,0 7-135,0 1-240,-1 8-348,-1 0-565,-3 3-1312,0 1 2751,-1 5 0,2-12 0,1 1 0</inkml:trace>
  <inkml:trace contextRef="#ctx0" brushRef="#br0" timeOffset="309896">12351 17621 18420,'-63'-2'1042,"13"0"-768,50 2 667,0 0-784,4 0 50,1 0 23,6 0-12,4 0-16,4 0-29,7 0-5,4-1-356,5 1 333,3 0-10,6 0-29,3 0-31,-9 0 1,0 0-3179,23 0 3122,-20 0 1,0 0 13,19-1-909,2 1 881,-30-1 1,1 0 10,0-1 1,1 1 3,2 0 0,0-1 2,2 0 0,0 0-2,2 1 0,0-1-1,2 0 1,1 0-881,2 0 1,0 0 871,2 0 1,0-1 2,2 1 0,-1 0-14,1 0 0,2-1 16,-5 1 1,3-1 0,-2 1-630,7-1 0,0 0 626,-9 0 0,2 1 0,-3-1 6,1 0 1,-3 0 403,-1-1 1,-1 1-402,-2-1 1,0 0-1,-4 0 1,0 0-451,28-5 462,-8 1-6,-7 1 6,-7 1-6,-5 1 0,-7 1 1347,-3 1-1375,-3 1 2237,-4 0-2254,-3 2 920,-4 0-1020,-2 0 2466,-4 0-2713,-2 0-533,-2 1-1342,-3 0 2239,-3 3 0,2-3 0,-2 1 0</inkml:trace>
  <inkml:trace contextRef="#ctx0" brushRef="#br0" timeOffset="310665">12028 17734 17376,'8'-36'59,"0"1"0,5-20 1829,-12 64-1827,0 3-21,0 4-7,0 3 23,0 3-11,-1 2-17,0 2-22,0-1 960,-1 2-983,1-3 6,-1 1 587,1-2-616,2 5 12,0-8 34,1 3 1711,0-7-1706,-1-6 51,0-1 607,-2-6-226,1-2-225,2-5-118,0-3 12,1-5 90,3-10-101,-2 3 11,1-6-6,-2 4-11,-2 0-22,1-2-11,-2-1 11,0 0 5,0 0 29,-1 3 16,0 2 28,1 4 12,-1 3-18,0 4-49,0 4-35,0 2-10,0 1-40,-4 14 0,1-3-11,-6 22 0,4-11-28,-1 9 22,2-8-38,0 11-24,2-8-38,0 8-101,1-11-174,1 0-331,0-1-626,0 0-1379,0-1 2717,1 0 0,0-9 0,0-2 0</inkml:trace>
  <inkml:trace contextRef="#ctx0" brushRef="#br0" timeOffset="311987">11397 18438 17612,'0'-47'707,"0"-1"1,0 5 0,1 6-182,0 16-44,1 1 668,0 2-770,-1 5-77,0 4 323,1 2-542,-2 4 69,1 1-142,-1 2 420,2 3-409,1 3 18,2 6 4,0 3 52,3 25-102,-3-11-437,2 18 415,-6-18 16,-1-1-27,0 1 6,0 0 5,-1-1-12,1-1 12,-3-1 23,1-1-1,-3 7 40,2-11-17,-2 5 16,2-10-22,1-6 51,1-2 89,1-6 566,0-1-33,0-8-611,1 0 78,3-15-105,0 7 26,4-7 29,3-3-39,0 5-12,3-5 6,-3 8-11,0 2 11,7-2-39,-5 6 11,5-1 5,1 7-21,-5 2-24,5 3-21,-7 3 22,2 2-1,1 4-4,0 1-12,2 2 11,-1 2-28,2 0-313,-1 0 268,0 0-22,0 1-45,1-2-73,0 0-83,-1 0-124,2-1-112,-1-1-78,2-1-56,-1-2-80,1-2-99,-1 0-28,0-3 89,0 0 151,-1-3 224,0 1 174,-3-1 90,-1-1 396,0-1-234,-2-1 56,0-2 28,-2 0 45,-2-1 370,2-4-3527,-5 2 3432,1-3 66,-3 2 34,-1-2 6,0 0-1,-1 0-11,-1-2-38,0 0-17,0 0 3352,0-1-3442,0 2-12,-1 0-38,-1 3-18,-2 2-49,-1 2-80,-2 1 35,-6 3-130,1 0 1,-6 3-23,3 1-28,-2 3-11,0 3 12,-2 1-40,1 1 22,1 1-11,-4 8 17,6-4-11,-2 4-11,9-7-6,1 0 11,4 0 11,1-2 6,1-1 0,3-1-11,2-2 17,3-2-1,3-1 6,4-3 1,2 0-29,3-2-11,2-2 22,2-2 12,-1-4-1,0-1 12,-2-1 6,7-9 16,-7 3 6,3-6 16,-9 5 23,-3 0 28,-1-3 28,-4-1-214,-2-2 225,-1-3-22,-2-3 11,1-1 5,0-1-3335,1 2 3336,0-1 106,2-5-107,0 11 96,0-3-157,-2 19-39,-1 2 125,-1 6-153,-1 1 3397,0 12-3391,-2 8-23,0 5-56,-1 5 44,-1-6-4,-2 1-7,0 2 46,0 2-74,0 1 12,0 1 0,1 1-17,1-2-45,3-1-61,0-2-135,4-1-123,2-1-225,7-5-346,2-1-571,4-4-886,3-2-2454,0-5 4902,5-1 0,-12-4 0,-1 0 0</inkml:trace>
  <inkml:trace contextRef="#ctx0" brushRef="#br0" timeOffset="312279">12744 18301 20902,'2'-44'558,"-1"1"0,1 3 0,-1 9-143,-1 21 1184,0 4-1330,0 3 382,-1 1-511,0 2 191,-1 0-280,-2 3 739,0 1-729,-3 6-16,0 4 11,-2 3-17,-1 3-39,0 3 17,0 2-23,-1 0-10,0 3-1,1 0-11,1 2 5,2 2-5,0-1-5,4-1-408,0 0 368,3-2-16,2-1-68,3-2-50,5-2-90,2-3-153,3-2-127,3-2-207,2-3-308,1-2-561,2-3-1260,1-3-6918,-3-2 9231,-2-1 0,-9-2 0,-5 0 0</inkml:trace>
  <inkml:trace contextRef="#ctx0" brushRef="#br0" timeOffset="312889">13085 18355 21814,'8'-44'911,"1"0"0,-1 4 0,-1 5-463,-2 8-56,-2 5-21,-1 4-52,-1 4-45,-1 5-55,0 3-35,0 3 35,0 2-146,0 0-62,-3 4 22,-2 2-16,-2 4-22,-2 3-7,0 3-16,-1 4 34,-1 2-17,1 4-3409,1 1 3403,1 0-1192,1 0 1204,2-1-150,3 8 161,3-10-51,11 10 28,0-18 1,9 1-12,5-8 72,5-4-49,-2-2 10,0-5-10,-12-2 22,1-3 5,-2-2 12,0-2-12,-2 0-16,0-3 38,-2-1 1,0-1 6,-2 1 5,0-1 28,-1 1 2845,2-4-2828,-4 6 1650,1-2-1639,-4 10-16,-3 1 297,1 2-343,-2 1-16,1 1-29,-3 7-21,0 1 66,-5 14-56,2-5-10,-2 7-7,2-4 29,-1 2-12,1 1-134,-1 11-873,3 9 133,1-6-537,5 3-1419,2-20 2836,3 2 0,-4-10 0,0-1 0</inkml:trace>
  <inkml:trace contextRef="#ctx0" brushRef="#br0" timeOffset="313137">13621 18436 26183,'34'8'191,"-9"0"-175,-27 5 1,-2 0-56,-2 0-207,-4 8-96,3-4-336,-1 5-3590,0 1 3205,2-3 0,1-3 0,2-8 0</inkml:trace>
  <inkml:trace contextRef="#ctx0" brushRef="#br0" timeOffset="313863">13850 18282 17431,'8'-26'-11,"0"8"2509,0 34-2498,0 0-11,9 11 0,-4-7 16,7 8-16,-5-9 11,1 0-6,0-2-10,1-1 1413,-1-1-1402,0-1 10,-1-1 860,2 2-848,-7-6 3403,2 1-3358,-8-8 33,-1-1 17,0-1 0,1-3-11,1-2-6,2-4 6,0-3 162,4-9-28,2-5-128,1-1-377,-2-2 376,-2 7-11,-2 0-16,2 0-35,-1 2 1,1 0-6,0 3-11,-1 0-16,0 5-74,-1 0-72,-1 8-6,0 2-27,1 14-371,-2 1-358,2 7-628,-2-2-1562,1 2 3086,0 3 0,-2-12 0,-2 1 0</inkml:trace>
  <inkml:trace contextRef="#ctx0" brushRef="#br0" timeOffset="314129">14510 18143 21248,'-4'-5'3518,"1"1"-835,3 4-2638,-11-51-781,14 38 776,-7-38 208,20 54-237,2 3-17,0 5 147,2 5-125,0 5-989,-3 5 985,-1 5-24,-4 5 138,-3 5-154,-4 2-56,-3 3-1542,-8 0 1049,-7 2-436,-10 1-1054,-9 2-7764,-1-5 9827,0-5 0,15-20 0,6-8 0</inkml:trace>
  <inkml:trace contextRef="#ctx0" brushRef="#br0" timeOffset="325399">13983 3005 7269,'-53'0'1206,"1"0"0,9 0 0,6-1-445,9 3 2100,13-2-2267,3 0 862,2 0-688,2 0-64,4 0-592,1 0 1989,2 0-1811,6 0 27,2-1 54,9-2-2,5-3-11,10-2-144,0 0 1,2-1-1208,25-5 1042,-17 3 0,1 0-7,-8 4 1,-2 0-5,2-1 1,-1 1-22,0 0 0,1 0 152,10-2 0,1 0-1515,-13 3 0,-1 0 1608,7 0 1,-2 0 258,3 0-96,-8 4 31,-10 0 11,-8 1-42,-7 1-340,-5 0 877,-13 4-926,-1 1 3392,-14 5-3336,-1 0 26,-4 1 24,-4 0-4,0-1 49,-3 0-646,1 1 427,0-2-31,0 1-1,1-1 8,1-1 2,2-1 4,1 0 15,1-2-4,1 1 11,3-2 277,2 0-108,3-1 115,4-2 16,4 1 27,4-1-4,3-1 50,4 0 645,1 0-664,2 0-269,5-4 151,0 0 161,5-4 30,1 2 120,2 1-21,9 0-240,-3 3-89,6 1-64,-6 5-509,-2 4-316,2 7-226,-4 7-3718,0 6 3590,-4 7 346,-3 9-126,-3 4 437,-3 6 301,-5 3-974,-2 0 1477,-4 0-30,3-19 0,1-1 218,-2 18-368,3-21 0,2-3 56,1 8-114,1-7-85,1-3-96,1-6-41,0-4-104,1-4 2612,-1-4-2583,0-3 457,-1-3-269,1-3 2333,-1-1-2401,0-8-40,0 0 22,0-8 27,-1-2-6,1-3 19,-1-6 14,0-3 174,1-6-752,3-5 614,0-5 6,4-4-3,-1 10 1,1-1 107,4-21-546,-3 21 1,1 0 548,2-13 0,1 5 2,-2 4-415,-1 7 364,-2 5-44,-3 8 140,-1 5-48,-2 6-44,0 5-56,-1 3 409,0 3-510,0 2 962,-1 5-741,-3 15-185,0 4 66,-2 13-1349,1 0 1371,0 5 27,-1 3-8,1 3-6,2 1-189,-1 0 5,3-1-34,0-4 14,1-3-13,0-5 6,0-5 13,0 3 18,0-12 42,-1 1 54,0-14 78,0-3-8,0-5 310,-1-5-767,2-6 1972,-3-5-1822,1-5 55,0-4-36,1-3 131,0-5-77,1-3-296,0-5-1408,1-3 1936,1-2 74,1 0-625,3 1 626,-1 3-23,3-5 3,-3 16-9,1-1 16,-5 19-79,1 5 161,-2 3-162,0 3-8,0 10 1983,-2 1-1909,1 12-45,-2 1-152,1 5 13,0 2-430,2 2 313,-1 1-3127,3 1 2984,2 0-2241,2-1 1978,4 0-345,8 10 131,-3-13-176,7 3-346,-6-16-61,-1-4 1372,-3-5-2168,-2-3 324,-4-3-5958,-3-2 7874,-3-2 1,0 0-1,0 0 1</inkml:trace>
  <inkml:trace contextRef="#ctx0" brushRef="#br0" timeOffset="325628">13767 3118 19038,'-52'-13'1060,"-1"0"1,4 1 0,7 3-325,5 5-5553,2 1 5487,4 2-112,5 0 1540,7 1-1575,6 0-69,7 0 1033,3 1-776,9 0-314,6 0-48,12 0-2271,9-1 1968,10 0 129,10-4 727,8-4 0,3-1-780,-22 2 1,0 0-388,3 0 1,2-2 0,-4 2 505,-7 0 0,-4 0-4,0 0 0,-1 0-30,8-2 0,-2 0-1480,14-3 1401,5-1 942,-23 7-2058,-15 2-968,-2 5-6332,-13 2 8059,-3 3 0,0-3 0,0 0 0</inkml:trace>
  <inkml:trace contextRef="#ctx0" brushRef="#br0" timeOffset="328070">16350 2871 6792,'-4'0'2790,"1"0"1741,3 0-3876,-62 8-5649,42-4 5338,-15 1 1,3-1 1467,23-1-1213,3-2 1140,2 1-1230,3-2 108,0 1 44,17-3 2866,-2-1-3319,18-3-40,-2 0-603,7-4 558,5 0-22,4 0-12,4-2-14,-13 5 1,1 0-1591,21-5 1534,-22 5 1,0 0 13,10-3-5,-4 1-11,-3 0 0,-5 1-39,8-4 5,-14 4-101,8-2 773,-24 5-896,1 2 1570,-12 2-3217,0 1-217,-17 6 852,3 1-82,-14 5-1776,-9 4 1804,6-3-116,-11 3 998,11-5 381,1 0 223,-1-1 91,2-1 930,-8 2-203,10-4 267,-4 1 113,13-6 1328,1-4-1585,5-2-168,-1-3-170,6-2 288,1 0-556,1-1-57,2 0 358,0-3-517,1 5-36,1-2-45,0 6-48,2 1-14,-2 1-36,2 2-1,-1 1-6,0 3-6,2 4 2,0 4 109,3 17-138,-2-3 51,3 31-836,-5-17 724,0 16-1134,-1-13 1174,0 1-6,-1-2-2,2-1 4,0-4-11,2-2-2753,0-3 2757,0-3-137,2 6 179,-4-11 11,1 3 25,-3-13 450,-1-4-363,0-3 847,0-2-760,0-3 3224,0-1-3218,-3-5 134,1-1-398,-3-7-21,1-3-2,0-3-3403,0-4 3375,1-3 34,1-4-818,1-3 794,1-4 0,1-4 11,4-21 0,0 13-619,3-14 620,-2 22 43,-1 4 2623,1 4-2605,-2 6-5,0 4 11,-2 6-18,-1 4 1012,0 5-1026,-1 4-76,0 2 23,0 20 4,0-2-11,0 20 510,0-4-497,0 5 6,-1 5 1,-1-8 0,0 0 1,-2 19-3,1-18 0,0-1-1,-2 13 6,-1-4-9,0-3 10,0-6 3,2-4-3,-1-5 34,0-4 58,0-5-62,1-3-5,0-5 32,1-2 16,0-5 89,0-3 411,0-5-575,-2-6 25,0-4-39,1-5 16,2-5 0,0-5-5,1-5-373,1-4 367,2-5-3263,2-5 3269,3-2-1,0-2-490,1 1 497,-1 3-1,0 5 11,-2 7-5,-1 4 5,-3 6 24,0 5 11,-1 5-7,0 5 228,0 4-246,0 4 3093,-1 3-3130,0 7 858,-1 3-847,0 9-14,0 6 8,0 4-4,1 6 17,0 3-264,1 3 255,1 3-499,2 0 484,1 1-27,2 0-40,-1-1-925,0 0 414,-1-1-806,-2 0-4124,-1-1-4249,-2-5 9769,-1-5 1,0-14-1,0-7 1</inkml:trace>
  <inkml:trace contextRef="#ctx0" brushRef="#br0" timeOffset="340931">5719 13376 14365,'2'-6'5254,"-1"2"-3149,-1 4-1550,16-62 11,-10 43-90,3-16 0,-1 4-11,-6 25-392,-2 3-57,0 2 40,0 10 40,0 1-3382,0 11 3381,0 1 17,-1 7 28,-1 3 174,-3 26-197,0-12-182,0-14 1,1 0 148,-4 16-22,-3-1-1,1 1-432,-3-2 416,3-1-23,-2-3 23,1 13 3028,4-8-3045,1 4-17,4-20 11,2-11-11,1-12 12,-1-2 329,1-3-257,0-2 1373,0 0-1384,-1-6-31,0-1-41,0-6 4,0-3 1,0-3-17,0-5 17,2-20-1063,1 5 1057,2-16 1,3 12-3049,1 0 3054,1-1-6,1 1-68,-1 1 51,-1 1 6,-1 3 6,-2-8 78,-2 5-28,-1 4 697,-3 12-658,0 13 3261,0 6-3356,-1 1 148,-2 11-131,-2 13 11,-4 18-11,1 3-12,-1 6-5,-3 7-16,3 4-3410,0 1 3364,4-6-240,5-3-2122,3-14 1987,0 9-907,6-10-795,-3-6 267,0-2-2048,-4-10 3920,-6-6 0,3-6 0,-3 0 0</inkml:trace>
  <inkml:trace contextRef="#ctx0" brushRef="#br0" timeOffset="341271">5254 13787 25926,'-31'-32'39,"-1"0"0,2 2 0,13 12 6,29 26-11,1 3-12,8 5 17,-1 1-5,1 2 33,10 13 0,1 4-39,0 0-819,-2-5 824,-8-14 1,2-2-569,2-2 580,3-3-6,4-3-5,3-4 55,25-5-58,-24-4 0,1 0-645,0-1 1,-1 0 621,1-2 1,-3-2 7,9-5-202,-2-2 198,-8 3 484,-6 0-468,-3 3-50,-12 5-45,-3 2-544,-9 6-308,-4 4-157,-2 4 1076,-4 6 0,4-7 0,0 1 0</inkml:trace>
  <inkml:trace contextRef="#ctx0" brushRef="#br0" timeOffset="342842">4807 14546 14387,'1'-50'1271,"1"-1"1,0 1 0,0-7 0,-1 6-1006,-2 15 0,-1 6 215,-1 2 1407,1 4-1188,-2-2 313,2 7-788,0 2 116,1 9-330,0 9 936,1 6-913,1 7 5,0 8 22,1 29-41,-3-16 0,-2 4-1327,-2 17 1,-2 1 1314,0-8 0,-2 0-1,0-5 1,-2 1 0,1-4-6,0-4 1,1-1-562,-4 9 0,1-2 570,-3 9-153,3-8 159,-2 4-382,5-17 382,0 2 2073,6-19-1939,1-4 1402,1-6-1183,1-2-35,5-11-274,0 0-27,6-11-1,1-1 592,3-5-552,14-17-40,-5 8-825,10-12 842,-9 13-16,1 1 16,-2 2 1,-1 4-23,-2 3 16,-2 5-16,-2 5 23,1 1-46,-5 5-5,1 3 0,-6 4 12,4 8-1,3 11-17,3 18-2577,-3 1 2550,-2 5-2286,-5-8 2229,0-1-429,5 14 295,-2-13-39,6 8-62,-1-17-505,15 3 310,-5-11-57,13-1-22,-8-12-314,20-6 1613,11-11-768,-31 6 1,0 0 30,1-4 1,-2-2 8,12-5 2194,11-12-2087,-16 7 50,8-7 39,-20 9 263,4-11-2397,-9 6 2240,2-9-1778,-10 9 1762,-2 0 44,-2 0-44,-2 3-1001,-2 1 990,-2 3-7,-1 2 1447,-4-3-1542,-1 8 1986,-11-1-2086,1 10-17,-8 2 0,-1 6 5,-3 4-10,-3 5-6,-1 3 565,-1 3-582,1 3 22,2 2-16,1 2-6,3 1 0,2 1 0,4-2 5,4-1-10,4-4 3191,5-2-3208,3-3 5,5-4 12,3-3-1,6-4-22,14-2-17,10-10 34,2-2-333,3-9 338,-11 0 12,16-14 5,-12 3-6,12-10 18,-14 7-40,-2-2 39,-1-2 3,-10 9 1,-1-1 7,7-14 12,5-13 22,-12 20 12,-4 2 38,-2 5 18,-4 5 22,-2 5 11,-3 6-17,-3 3-50,1 4-6,-1 2-56,-1 2 869,-2 4-908,0 1-34,-4 7 45,1 3 0,-1 4-11,1 1 0,0 5 0,1-1 0,0 4-33,0 15-29,2-8-294,0 12-355,1 6-1429,1-12 986,0 12-487,1-18-1177,1-4-6239,1-6 8342,1-6 0,0-10 0,-1-4 0</inkml:trace>
  <inkml:trace contextRef="#ctx0" brushRef="#br0" timeOffset="343138">6443 14320 22631,'21'-41'520,"1"0"1,-2 3 0,-6 10-139,-12 23 407,-1 3-442,-1 1-99,-3 4-181,-2 3 97,-5 5-97,-5 5-11,-3 4 6,-3 4-1099,-3 5 1082,-1 2-2957,0 4 2923,1 3-3,8-10 1,0 2-187,-7 16 175,5-6 1,2 0-21,0 9-504,7-18 0,1 0 466,0 12-46,4-3 628,2-3-824,6-4-173,3-4 2314,5-2-2891,6-3-657,2-3-407,7 0-3725,3-4 5842,8 0 0,-17-10 0,0 0 0</inkml:trace>
  <inkml:trace contextRef="#ctx0" brushRef="#br0" timeOffset="343539">7163 14505 17720,'0'-5'4599,"0"2"-1228,0 3-3231,-60-36-822,38 30 732,-13-13 0,2 6 34,19 22-16,-2 1 240,1 3-258,-1 2 115,-1 2-120,-5 13-28,7-6-6,-4 12-3268,10-8 3257,1 3 0,1 0-283,4 0 283,0 0 0,2-1-17,4-3-93,1-1 88,5-3-12,2-1-33,15 4 17,-3-8 5,8 3 17,-7-11 11,-3-3 12,-1-4 21,-3-2 1,-1-2 6,-3-3 5,-1-2-6,-2-4 17,-1-1 3083,-1-2-2959,-2-7-74,-3 2 18,0-5 27,-3 7 845,0 2-822,0 1 296,-3-1-330,1 6-11,-2 0-39,-1 6-29,0 0-16,-3 2 0,-1 0-11,-2 2-6,-11 5-11,5 1-22,-7 6-6,7-3-95,1 2-236,2 0-492,3 0-1059,2 2 1910,4 2 0,3-8 0,1 0 0</inkml:trace>
  <inkml:trace contextRef="#ctx0" brushRef="#br0" timeOffset="343946">7442 14855 24624,'39'-22'185,"-7"10"-152,-30 37-33,-1 3-28,0 2-73,-1 3-117,-2 1-269,-1 2-505,-2 0-985,0 1 1977,-5 20 0,5-31 0,-1 9 0</inkml:trace>
  <inkml:trace contextRef="#ctx0" brushRef="#br0" timeOffset="344371">7793 14717 26091,'5'-60'112,"-1"16"117,-7 56-212,0 3-1,-1 5-10,2 3-4116,0 3 4121,1 3 740,0 1-746,3 15 7,0-11-1,2 10 34,1-16-45,2-1 5,1-3 46,6 4-40,-3-10 0,7 0 6,-5-11 6,2-3 38,6-5-22,-4-5 3316,6-4-3305,-6-4 6,0-4 249,5-13-187,0-7 22,4-14-3476,-7 10 3386,-3 1-1873,-4 15 1846,0 2-471,-2 2 482,0 4 0,-3 3-1,-1 4 2207,-2 4-2229,-2 1 2487,0 4-2845,-1 4 476,4 9-1115,0 3-605,4 8-2531,-2-2 4122,2 3 0,-5-11 0,0 0 0</inkml:trace>
  <inkml:trace contextRef="#ctx0" brushRef="#br0" timeOffset="344646">8499 14303 23769,'-4'-6'3109,"1"1"-2381,3 5 11,0 0-717,8-27-5,7 33 17,26 4-2732,-6 31 2698,-11-11 0,0 2-11,8 18-106,-4 7 72,-16-27 0,-1 0-42,-1 2 1,-2 0-74,-1 1 1,-2 0-141,-1 1 0,-2 1-1073,-2 0 0,-1 0 401,-4 1 0,-1 0 972,-5 7 0,-1-4 0,-3 4 0,-2-1 0</inkml:trace>
  <inkml:trace contextRef="#ctx0" brushRef="#br0" timeOffset="345353">6631 14048 23332,'27'-26'1792,"-4"6"-1506,-22 18 694,-1 2-851,-3 0-90,-3 3-16,-4 3-12,-3 4 6,-3 1-6,-2 5 11,-3 4-489,-2 4 472,-1 3-818,-1 4 785,0 1-34,2 2-350,2 1-237,3-2-1138,4 0-7998,4-5 9785,5-5 0,2-11 0,2-6 0</inkml:trace>
  <inkml:trace contextRef="#ctx0" brushRef="#br0" timeOffset="359440">20090 2979 11844,'-44'-10'3276,"-1"1"1,4 1 0,11 1-2380,26 6-533,2 0 285,2 0-554,4-1-33,1 0-17,7-2-12,3-1 1,5-1 0,6 0-12,4-1-706,6 0 707,5-2-7,-7 3 1,2-1 0,22-3-474,-18 3 1,0 0 445,17-3-1645,1 1 1656,-3 0 0,-3 1-331,-5 1 331,-5 1-11,-7 2-34,-7 1 417,-6 2-568,-8 0-16,-6 1 767,-4 0-1065,-15 5-364,-15 5 337,-5 2-74,-10 4 1368,8-3-1619,-1 0-107,0-1 61,1 0 186,1 0 274,2-2 241,2-1 156,3 0 68,1-2 34,2-1 44,1-2 50,1 0 79,2-2 569,1-2 227,-5 0-337,7-2 79,-3-1 39,8-2-28,2 0-51,3 0 327,0 0-594,4 0-108,0 1 129,3-2-258,0 1-10,4-2-35,-1 3-22,1 0-33,1 2-45,0 1-12,0 0-16,0 2 6,1 3 10,-1 3 1,1 7 16,-2 5 6,1 5 0,-4 5 11,0 4-1262,-3 4 1217,-3 3-16,-2 1-923,-3 0 917,-2 0 5,-5 14-21,6-14-7,-3 9 1,7-20-65,1-2 64,1-3 7,1-3-12,1-2 5,1-3 12,0-3 1087,0-3-1087,0-3 1046,0-3-962,0-2 783,0-2-783,0-7-56,0-1-17,0-7-6,0-3-5,0-3-3404,1-4 3404,1-4-6,2-5-899,1-4 904,3-2-4,3-5 21,3 0-22,2-2 1,1 1 27,9-12-342,-6 18 370,2-5 11,-10 24-27,-4 7 10,-3 4-27,-2 6 2751,-2 1-2785,-1 2 1288,0 8-1277,0 1 34,0 9 567,0 3-596,0 19-10,-1-6-6,-1 14 0,-4 8 0,2-12 0,-3 16 11,3-19-3414,0-1 3409,0-2-1,2-4-5,-1-3 11,2-3-16,0-5 10,-1-3-5,1-5 17,0-4 28,-1-3 17,1-4 44,0-2 3476,0-1-3520,0-6-34,-1-1-22,-1-8-1,0-4 12,1-19 0,0 4-399,1-15 382,3 8 0,1-4 11,3-2 0,0-3-5,2 0 5,0 0-5,-1 3 5,4-10 0,-6 18-11,3-4 6,-7 21-1,1 6-10,-2 5 5,0 4-34,0 3 1,0 2 16,-3 6 404,-1 2-387,-5 9 6,-1 5-1,-4 6-764,-1 5 753,-2 5-11,0 4 12,0 4-7,1 3 7,1 1 5,2 1-11,1-1 11,4-2-6,1-3-5,3-3 5,2-5 6,1-5 0,1-4 11,0-7 1,0-5 10,0-5-11,0-3 6,0-4 73,0-1-68,0-11-11,1-1-16,-1-10 5,2-2-6,0-4 6,-1-5 0,2-3 0,0-6-660,0-3 660,1-3 12,1-2 4,0 1 24,4-14-29,-3 18-11,1-6 733,-3 23-733,0 5 0,-3 5-6,1 4-10,-2 4-85,1 6 101,-1 12 725,0 5-719,0 11-17,0 2 22,0 4-3414,0 5 3397,-2 3 0,0 1-180,-1 2 180,0 0-5,-1 0-11,2-2-29,1-2-27,0-3-56,4-3-85,0-3-145,4-4-168,1-3-218,1-5-276,0-4-357,1-5-1216,0-3 2599,2-3 0,-6-2 0,0-1 0</inkml:trace>
  <inkml:trace contextRef="#ctx0" brushRef="#br0" timeOffset="360013">20170 3013 19036,'-48'1'731,"0"-1"1,5 1 0,5 0 16,11 1-351,2 0-61,3 0-78,3 0-56,4 1 46,3-2-119,4 1 0,3 0 11,2-2 55,1 2 454,2-2-349,6 0-171,3-2-34,10-2-22,4-2-23,8-3 35,25-6-52,-9 3-774,-14 4 0,0-1 769,15-3-6,1 1-5,-2 0-17,-1 1 11,-3 0-5,-3 2 5,-3 2-5,-4 0-12,-3 2 6,-4 1-1101,-4 1 1056,-5 1-73,-3 0-90,-6 1-27,-2 0-28,-4 2-34,-5 1 1295,-2 3-1373,-7 1 1210,-3 2-1327,-4 2-68,-4 1-108,-3 1-48,-2 1-3331,0 0 3503,-2-1-758,2-1 1106,1-1 90,3-2 66,2-1 141,0 0 45,8-5 78,0 0 78,8-3 68,3-2 128,1-2 73,1-2 3606,2-6-3623,1 3-27,2-4 1358,0 4-1449,2 0-21,-2 0-40,0 2-38,0 0-46,-1 2-73,-2 2-83,1 1 10,-2 1-78,1 5 29,-1 2 21,0 8 6,0 5-3386,0 6 3375,0 7-2268,0 6 2251,-1 5-494,-1-8 1,0 1 470,-2 20-272,1-19 1,1-1 244,-1 15-17,1-4 5,0 16 1276,0-4-1325,0-3-68,0-12-208,0-20-408,1-5 1412,0-2-712,0-3 0,1-6 0,0-2 0</inkml:trace>
  <inkml:trace contextRef="#ctx0" brushRef="#br0" timeOffset="377318">7292 15493 7497,'-55'9'1236,"0"-1"1,-1 1 0,-4 1-1,5-1-964,10 0 0,5-1 164,4 0-116,6-2-102,5 0 1414,7-2-1599,6 0 589,5-2-555,5 0 388,6-1-275,4-1 1127,21 0-1178,-2-2-11,16-1-1377,-5-3 1394,5-2-6,4-1-6,5-1-16,5-1-32,-15 2 1,4 0-34,3 0 0,1-1-23,-1 1 1,2 1 22,11-3 0,-3 2-809,-24 5 0,-2 0 772,11-2 1,-2 1 11,11 0 28,8 0-12,-14 2 203,-6 1-102,-22 1 0,-20 1-122,-18 2 10,-3 1 0,-16 2 20,2 0-36,-7 0-1,-6 1 736,-6-2-741,-3 0-1339,-5-1 1347,30-1 1,1-1 2,-1 0 0,-2 1 14,-13 0 0,-1 0-5,12-1 0,0 0-1,-10 1 1,1 0 19,-12 0-11,8 0-246,7 1 257,9-1-22,7 1-28,7-1 876,5 0-904,8 0 779,5 0-718,8 0 1668,5-1-1679,8 0 12,5-1-18,8 0-5,6-1-5,7-2-386,-5 0 1,1-2 390,-8 2 0,2-1-781,12-2 0,1 0 778,-11 2 1,-1 0 2,1 0 0,2 0 2,0-1 1,0 1 0,0 0 0,0 0-3,0 0 0,0 0-3,-1 1 0,-1-1-196,-3 1 0,2-1 193,7 0 1,-1 0-7,15-2 18,-23 2 0,-4 1 27,-2 0-27,-15 2 881,-12 0-898,-16 1 0,-14 1 13,-2 2 1,-3 1 3,-26 3-463,-1 1 0,-3 2 457,21-4 0,1 1 0,-15 2 0,-3 1 24,17-2 0,0 0 1,1 0-360,-7 1 1,0 1 440,-4 1 1,-3 0-1,4 0-1070,9-1 0,2-1 1050,-11 3 1,3-1 42,-4 4-375,12-2 268,12-2 1403,10-2-1408,10-2 22,5-2 1001,12-3-939,5-1 11,12-3 0,9-3 2859,10-4-2853,9-4-669,-6 1 0,2-2 584,-9 3 1,0 0-1068,16-5 0,-1-1 1062,-13 4 0,-1 0-6,1 0 1,0 0-4,1-1 1,0 1-969,-2 0 1,1 1 937,-2 0 0,1 0-115,12-4 0,-1 1-310,-14 3 0,0 1 436,24-7 0,-4 1 0,-19 5 0,12-3 0</inkml:trace>
  <inkml:trace contextRef="#ctx0" brushRef="#br0" timeOffset="382634">2256 11491 4828,'-24'-29'228,"8"5"2525,38 22-2125,13 0-297,3 2 663,8 0-854,-5 0-53,6 0 270,7-1 22,5-1-175,-28 1 0,2-1-106,1-1 1,2 1 15,0-2 1,1 1 14,0-1 0,3 0 49,13-2 0,1-1-34,-14 1 0,0 1-85,10-3 1,-2 1 60,9-3-188,-9 0-5,-10 2 2267,-9 0-2067,-10 2-12,-8 2 0,-6 1 566,-5 2-919,-5 0 1734,-5 1-1341,-6 0 836,-5 3-570,-5 0 34,-4 4-536,-3 0 549,-3 2 153,-2-1-207,-3 3 174,-1 0-223,-3 1-199,9-2 0,-2 0-1142,-21 6 1100,18-6 0,0 1-1075,9-3 0,2 0 1067,-3 0 0,0 0-3,0 0 1,-1-1-743,0 2 0,-1-2 651,0 1 1,0 0-5,0-1 1,0 1-97,1-1 0,-1 0 73,3 0 0,-1-1-206,-27 4 179,5-2-84,9-4-21,8-1 1541,11-2-1596,9-3 1651,14 0-1918,9-4 1119,13-2-464,7-1 2,7-2 3,7 0-633,6-1 623,8-1 22,7-1-14,-28 7 1,1-1-228,2 0 1,0 0 19,2 0 0,0 0 11,0-1 1,2 0-1169,16-4 1,0 0 1318,-13 2 1,-1 1 149,13-4 0,-2-1-111,-18 5 1,0-1 164,11-5 0,0 0-29,-12 5 1,1-1-590,18-7 0,-2 1 875,3 0-466,-21 8 1,-1 0-718,4 1 389,-5 3-458,-5 2-415,-3 3 972,-3 2 0,-8-1 0,-2 2 0</inkml:trace>
  <inkml:trace contextRef="#ctx0" brushRef="#br0" timeOffset="384294">4389 12520 9364,'-36'-5'260,"0"1"1,-22-4 2162,60 9-2148,6-1 55,8-2 40,6-1-1,8-1-16,5-2-45,8 0-1962,6 0 1850,4 0-39,4 0-40,0 1-5,2 0 102,-2 1-130,0 1 0,-1 1-23,-1-1 18,2 2-11,0-1 4,3 1-21,1 0-29,-29 0 1,2 0 21,17 0 1,2-1-14,-11 1 0,0 0-3,16-1 0,0-1-488,-13 2 1,-1-1 509,3 0 1,1 0 13,2 0 0,1 0-321,2 0 0,2 0 330,2 0 0,1 1 25,3-1 1,1 1-62,-19 0 1,0 1-1,1 0-2,-1-1 1,1 1 0,3 0 17,1 0 0,4 0 0,0 0 0,-2 0-27,3 0 0,-2 1 1,3-1-5,-4 0 0,4 1 1,-1-1-1,-2 1 8,-1 0 0,-2 0 0,0 0 1,-1 0 1,1 0 0,5 0 28,-2 0 1,7 0-1,2 0 1,-1 0 0,-5 0-295,8 0 0,-4 0 0,4 0 258,-8 0 1,5 0 0,1 0 0,-2 0-1,-6-1 135,1 1 0,-6-1 0,3 0-105,3 0 1,3 0-1,1 0 1,-3 1-18,4-1 0,-3 0 1,3 0-12,-4-1 1,4 1 0,0-1-1,-4 1 7,0-1 1,-2 0 0,-1 0-228,2 0 1,0-1-1,0 1 220,1-1 0,-1 0 0,1 1 41,-1-1 0,1 1 1,0-1-44,1 0 0,-1 0 0,1 1 97,-2-1 1,1 0-1,2 0-99,1 1 1,4-1-1,0 0 1,-3 0-117,3 0 0,-3 0 0,2 0 105,-3 1 0,3-1 0,0 0 0,-5 0 6,0 1 0,-4 0 0,0 0 214,-1 0 1,1 0 0,-1 0-223,-1 0 1,0 0-1,0 0 30,-2 0 0,0 1 1,-1-1-31,-1 0 0,0 0 1,-1 1-3,-1-1 1,0 1-1,-1-1 4,18 0 1,0 0-1,-2 1 0,-2-1-3,-3 0 1,0 0-9,-5 0 0,2 0 8,10 0 1,1 1-9,-6-1 0,-1 0 0,-2 1 0,-2-1 0,-10 1 0,-5 0 746,4 0-768,-8 0 2031,-9 0-2026,-8 0 1229,-8 2-1195,-6 0-1,-7 1-16,-6 1 1998,-7 1-1998,-21 4 0,4-3-11,-16 5-1241,20-6 0,0-1 1246,-21 5-8,3-2 0,-1-1-1129,19-2 1,0 0 1139,-14 1 0,0 0-449,10-2 0,-1 0 446,-24 0 1,-2 0-1,12-1 0,0 0 8,5-1 0,-3 1 0,2-1-2,-7 0 0,1 0-3,-4-1 0,0 1-449,-2-1 0,-1 0 446,-2 0 1,-1 0-1,20 0 1,0 0-1,0 0-2,-1 0 1,0 0 0,-1 0-3,0 0 1,0 0 0,-1 0-1,0 0 1,1 0 0,-1 0-4,0 0 0,1 0 0,-4 0 4,0 0 1,-3 0 0,-1-1-1,3 1 1,-4 0 1,3-1 0,-2 1 2,2 0 1,-2-1 0,1 1 0,3-1 30,0 1 1,3-1 0,0 1-33,-1-1 1,1 1-1,0-1 0,0 1 1,0 0-1,0-1-2,1 1 1,0-1 0,-2 1-2,-1 0 1,-3-1 0,-1 1-1,3 0-153,-2 0 1,2 0 0,-4-1 159,4 1 1,-6 0 0,-1 0 0,1 0 0,6 0 14,-5 0 0,4 0 0,-4 0-17,4 0 1,-6 0-1,-1 0 1,1 0 0,6 0 3,-6 0 0,5 0 0,-2 0 3,2 0 1,-2 0 0,0 0 0,3 0-4,1 0 0,3 0 0,-1 0 0,2 0 0,-1 0 0,-2 0-6,0 0 1,-3 0-1,-1 0 1,4 0-1,-4 0 1,4 0-1,-3 0 3,4 0 0,-1 0 1,-1 0-1,1 0 142,-14 0 0,1 0 0,3 0-136,12 0 1,3 0 0,-1 0-4,-12 0 0,-2 0 0,4 0 0,1 0 0,0 0 68,-3 1 0,-4-1 1,5 0-69,3 0 0,1 0-2,1 1 0,-2-1 0,6 0-4,13 0 1,3 1-59,-11-1 0,1 1 64,-19 1 0,24-1 0,1 0 989,-8 1-983,5 0 1019,5 0-1025,6 0-56,6 0 5,7-1 6,6 1 1055,18 2-1004,3-2-6,15 2 2986,2-3-2986,6 1 0,6-1-1629,8 0 1629,6 1 5,7-1 1,-29-1 0,1 1-4,2-1 1,2 0 6,2 0 1,4 1-1,-2-2-1,11 1 1,1-1-4,-5 0 1,3 0 0,-2 0 8,11-2 0,0 0-799,-18 1 0,0-1 0,2 1 794,1-1 1,1 0-1,1 0 4,1 0 0,0 0 1,4 0-412,3 0 1,4-1-1,1 0 1,-2 0 399,-12 1 1,-1 1 0,0-1 0,2 0-223,0 0 1,2 0 0,1 0-1,0-1 1,0 1 225,2 0 1,1 0 0,1 0 0,-2 0 0,-2 0-50,1 0 0,-2 0 0,0 1 0,3-1 47,-1 0 1,3 0-1,1-1 1,-1 1-1,-4 1 3,13-2 1,-3 1-1,0 0 2,1 0 1,-1-1-1,0 1 93,1-1 1,-1 1 0,1 0-94,-2 0 0,1-1 1,-1 1 39,-1-1 1,0 1 0,4 0-37,-15 0 0,4 0 1,0 0-1,0 1 1,-3-1-2,1 0 1,-3 1 0,0-1-1,2 1-7,11-1 1,4 0 0,0 0 0,-6 0 1,-1 0 1,-3 0-1,-1 1-2,-1-1 1,1 0 0,-1 1-100,-1-1 0,-1 1 0,-1-1 101,-1 1 1,0 0-1,-1 0 17,-2 0 1,-1 0 0,0 0-18,-1 0 1,-2 1 0,1 0-8,16-1 0,-1 0 2,-4 1 1,-1 1-3,-4-1 0,-3 0-6,-3 1 1,-1 0-6,-5 0 0,-1 1 302,-4 0 0,0 0-408,23 4 1055,-6 2-2624,-7 1-7388,-8 1 9074,-7-1 0,-14-4 0,-6-1 0</inkml:trace>
  <inkml:trace contextRef="#ctx0" brushRef="#br0" timeOffset="385334">8920 14596 6820,'1'4'1053,"0"-1"-874,-1-3-157,71-13-1354,-37 7 1295,22-5 1,2 1-250,-10 1-221,-14 2 1,1 1-2636,11-2 3142,-6 1 0,-18 4 0,-10 1 0</inkml:trace>
  <inkml:trace contextRef="#ctx0" brushRef="#br0" timeOffset="386226">9413 14502 5937,'-56'2'1116,"1"0"1,5 0-1,8-1 2298,10-1-2647,8 0-89,5 0 1270,6 0-1466,5-1 706,5-1-897,2-1 3189,2-2-3239,3-1-6,3-2-22,6 0-5,4-2-35,5 1-10,6 0-29,3-1-22,4 1-22,2 0-508,2 0 474,0-1-23,1 2-21,1-1 4,-1 2-21,19-2-1,-14 3-39,15-1-27,-20 5-40,0 0-45,-1 2-28,-3 0-61,-2 0-96,-4 2-101,-5 2-677,-4 7 521,-11-2-28,-7 6-46,-12-2-33,-10 1 23,-8 2 117,-6 1 130,-6 1 156,-5 1-593,-3 1 800,-2 2 45,-1 1 28,0 1 22,1 2-10,1 0 55,15-6 0,-1 0 28,-14 9 64,10-6 1,2 0 81,-2-1 73,-6 3 89,21-12 101,3-2 106,6-3 63,4-2 481,3-3-526,5-1-113,1-2 230,7-2 276,3-2-813,8-3-68,5-2-3448,5 0 3364,6-2-2291,3 0 2263,4 0-1540,3 0 1524,3 0-416,2 0 393,2-1-11,4 1 5,1 0 6,3 1 5,1 0 12,-1 1-6,-1 1 509,-18 2 1,-1-1-488,16-3-22,-21 3 0,-3 0 23,1-4-1,-9 0 1826,-9-7-1843,-13 3-5,-8-6 0,-25-6 11,-12-4-1265,-2-1 1265,-2 0 6,16 9 1281,3 0-1259,2 0 355,3 1-354,3 0-1,4 2 84,-5-8 45,0 3-62,1-1 57,2 5 16,7 9 17,0 2 853,1 3-904,2 1 55,1 3-122,1 1-33,3 1-11,-1 1 3408,4 3-3392,0 2 18,5 8-24,3-1 35,16 14-40,-3-7-385,14 10 357,-5-6 17,2 3-23,3 3-266,-1 4 261,0 2-11,-3 4-6,-2 2-1940,-6 3 1907,-6 2-23,-7-1-45,-5 1-50,-10-2-89,-5-3-550,-8-2 90,-4-5-611,-2-2-1887,-2-3-5606,3-5 8821,4-4 0,10-10 0,5-4 0</inkml:trace>
  <inkml:trace contextRef="#ctx0" brushRef="#br0" timeOffset="386887">10907 14411 16918,'11'-46'715,"0"1"0,-1 4 0,-3 6 316,-11 11-606,-1 8-88,-4-3 563,-1 11-670,-2 2 182,-3 2-59,-14 5-185,4 4-757,-12 5 740,6 6-17,-2 3 89,-1 5-139,-2 5-1276,-1 3 1243,0 6-18,0 3-5,3 2-11,3 2-11,6 0-6,4 1 0,6-2 0,4-1 0,6-2-2624,6 9 2635,7-17-1417,8 7 1417,6-19-1227,6-2 1233,6-2 314,3-1-297,5-2-6,2-3 0,1-4 28,0-1 5,0-4 18,-2-2 1494,-4-4-1466,-3-3 33,-6-4 22,-5-1 163,-3-9-168,-10 4 2171,-2-5-2205,-8 6 3253,-4 1-3303,-3 0 314,-3 1-286,-14-5-78,2 5 10,-13-3-44,6 7 39,-18 2-22,10 3-366,-12 2 332,15 4-39,0 3-95,1 3-242,2 3-666,1 2-3461,3 1 4531,-1 5 0,13-9 0,1 0 0</inkml:trace>
  <inkml:trace contextRef="#ctx0" brushRef="#br0" timeOffset="398880">2725 7002 18119,'-40'21'1150,"0"1"0,3-1 0,9-7-129,20-13-1064,3 1 384,0-2-518,2 1 334,2-1-142,0 0 97,-1-1-1369,0 0 84,-1-1 363,0 1-125,-2 0 702,0 0-169,-2 1 413,-2 0 6,-2 0 694,-1 2 66,-2-1 22,-4 3 60,2 0-393,-4 0-20,7-1-168,1-1 23,2 1 31,0 0-84,2-1-54,2 0-22,0 0 63,2 1 142,-3 1 68,2-1 39,-1 2-130,1 0-49,0 0-245,1-1-33,0 2-247,1 0-270,1 0-121,-1 0-149,2 8-137,0-5-58,0 6 231,2-7-310,2 1 52,1-1-111,2 0 7,0 0 210,1 1 229,1 0 113,0 1-10,0 0-3175,0 1 3530,-1 0-382,1 1 660,-1 1 90,-1 0 18,0 2 25,-1 0 98,-1 3 33,-1 0 102,-1 1 3255,-1 1-3028,-1 10 723,0-5-901,-1 7-12,0-8-74,-1 1-45,1 0-97,1 2-123,0-2-45,0 1-63,0-1-6,1 0-104,1 0-3393,3 2 3297,-2-1-1349,1 1 1394,-1 0 20,-1 0 49,0 0-1795,-1 0 1884,-1-1 1871,0 11-1765,0-9 29,0 8-50,0-11 1348,0 0-1418,0 11-21,0-10 14,0 10-27,0-12 5,2 0-60,0 12-19,1 2 3332,-1 14-3516,-4 2-688,-1-10 737,-4-2 49,0-12 40,-2-1 29,-6 17 78,-3 2 76,6-17 1,0 1 38,1-1 1,-1-1 69,-9 28-55,6-15-15,1 7-86,6-20-39,-1 7-19,3-10-30,-1 0 13,1-1 145,0 1 23,-1 1-8,1-1 21,0 2-2638,1 0 2646,-1 0 7,0-1 60,0 1-164,-3 11 32,-1 3-2321,0-1 2287,1-2 4,3-14-146,0 1 145,1-1 2191,1 0-2224,1-1-38,1-2-40,2-2-5,0-2-42,0-1-12,2-2-45,2 0-63,1-1 3335,3 8-3379,-1-5 413,1 6-358,-2-8 53,-2 1 40,0 0-10,0-1 47,-1 8 188,-1 1-4,1 1 23,-3 5-20,1-14-53,0 4-3,-1-9 47,2 1 48,0-2-102,0-1-63,0 1 14,0-1-38,0 0 22,2 7 12,0 3-9,0 2 49,0-1 52,-2 2 147,0 3 126,-1 7 27,1 1-22,-1-7 9,2-3-85,-1-8-42,3 0-107,0-1-178,1 0-183,2 6-31,2 1-49,0 1 28,-1-1 129,-2 0 53,-2-4 158,0 5 42,-4-7 195,0 0-12,-1 0 125,0 1-24,0 8-26,0-6-80,1 6-89,1-10-132,2 0-195,3-1-168,2-2-207,3 0 54,1-1 92,3 0 127,8 5 18,1 2 73,1 1 159,3 3 79,-12-10 206,7 2 11,-4-7-191,5-3 209,6-2-265,9-3-4980,-4-4 1,2-1 4060,14-1 1,4-5 0,-39 9-1</inkml:trace>
  <inkml:trace contextRef="#ctx0" brushRef="#br0" timeOffset="442688">9516 18653 6507,'50'-5'266,"0"-1"1,0 1-1,2 0 1,0 0-1,-4 0-121,4 1 1,-3 0-1794,5 0 0,-1 0 1807,-10 1 1,-1 0 17,3 0 0,1 0 21,3-1 1,1 0 31,3 0 0,1 0 38,4 0 1,1-1-732,2 0 0,1 0 668,-19 1 0,1 1 1,0-1-3,1 0 1,-1 0 0,5 0-196,2-1 1,4 1 0,1-1-1,-3 0 149,5 0 0,-3 0 0,4 0-394,-3 0 1,4 0 0,-1-1 0,-3 2 351,2-1 1,-2 0 0,-1 0-173,2 1 1,0-1 0,1 1 140,-1-1 0,1 0 0,0 1-21,0-1 0,0 1 0,-1-1 8,1 1 0,0-1 1,0 0 31,-1 1 1,0 0 0,0-1-35,0 1 0,-1-1 0,1 1 4,-2 0 0,0-1 0,0 1 3,0-1 1,-1 0-1,0 1 4,-1-1 0,0 0 1,0 0-5,-3 0 1,0 0 0,6 0 67,-5 0 0,7-1 1,1 0-1,0 0 1,-6 1-59,8-1 0,-5 1 0,5 0 67,-9 0 1,4 0 0,1-1 0,-2 1-1,-6 1-67,-1 0 0,-5 0 0,0 1 0,0-1 0,1 0 0,-1 1 37,20-3 1,-1 1-7,0-1 1,-1 2-6,-3-1 0,0 0-12,-1 1 1,-2-1 3,-1 1 0,-1-1-12,-2 1 0,-2-1-8,-1 0 0,-1 0-3,-3 0 1,-2 0-4,-1 1 1,-2-1-7,-4 1 1,1-1 36,7-1 1,-1 1 614,16-3-708,-25 3 1,-2 1 11,2-1-39,-7 1 1456,-7 1-1585,-5 1-101,-6 1-28,-4 0 2420,-2 1-2912,-2 0-9070,-6 4 9755,2-1 1,-3 1-1,4-2 1</inkml:trace>
  <inkml:trace contextRef="#ctx0" brushRef="#br0" timeOffset="443869">16738 17950 21968,'-2'-39'215,"1"0"1,-1-24-98,6 58-6,1 0 1356,2 1-1418,-1 1 481,0 1-480,-2 2-1,0 0 248,-2 0-231,-1 2 804,0 1-798,-1 2-17,1 1-11,-1 3-12,-3 2 1,-1 4 5,-3 2-16,-3 4-29,-10 14 0,3-5-816,-6 10 810,5-10 24,0 1-1,2-2 0,1 0-3119,2-3 3102,4-1-22,2-1 11,3-3 17,2-3-11,2-2 0,0-4 539,3-1-539,1-2 3391,2-3-3368,2-1 21,1-1 23,10-1 6,-2-3-12,10-3 12,-5-2 22,4-4-601,2-3 601,2-1-3195,0-4 3201,2 0-1,-1-1 12,0 0 11,-1 2-763,-2 2 746,-2 2 0,-4 1 397,1 1-425,-9 3-16,-1 2 2965,-9 4-2972,-2 1 46,0 4-73,-2 1 1252,1 5-1241,0 2 12,-1 2-35,-3 4-22,-3 3 23,-5 4-6,-4 6-872,-2 4 844,-4 3-17,5-7 1,0 0-7,-9 17-137,6-8 1,0 1-468,2 5-745,-2 11-3367,13-23 4767,3-3 0,2-15 0,1-4 0</inkml:trace>
  <inkml:trace contextRef="#ctx0" brushRef="#br0" timeOffset="460379">11482 16576 14748,'-44'-1'117,"-1"0"1,1 0 0,-15 0-1,7-1 180,8-1 78,9 1 45,7-2 17,5 1 437,1-2-465,8 2 498,3 1-639,8 0 124,2 2-230,5-2 131,5-1-64,8-1-231,8-1 226,9-1-28,11-1-1066,12-1 948,-24 4 1,2 0 2,6 0 0,1 0-8,4 0 0,3 0-1044,4 0 1,3 0 1035,4-1 0,2 1-751,-18 1 1,1 0 0,1 0 716,3 0 1,1 0 0,0 1 13,3-1 0,1 0 0,0 1-431,3-1 1,0 1 0,2-1 437,1 1 0,1-1 1,0 1-199,-13 0 0,-1 1 0,1-1 0,0 1 182,2 0 1,-1-1-1,1 1 1,0 0-73,0 0 1,1 0 0,0 0 0,0 0 65,1 0 1,0 1 0,1-1 0,-1 1-6,0-1 0,1 1 0,0 0 1,0 0 0,0-1 1,0 1 0,0 0-1,0 1 0,0-1 1,-1 0 0,1 0 0,-1 1-1,-1-1 1,-2 1-1,2-1 1,5 1 36,-1 1 1,6-1-1,3 1 1,0 0-1,-3 0 1,-5-1-28,3 1 0,-6 0 1,1-1-1,3 1-17,-4 0 1,5 0 0,1 0-1,-1 0 1,-3 0 0,-6-1 17,5 1 0,-6 0 1,0 0-10,-1-1 0,-1 1 0,0-1 3,17 1 0,-1 0 2,-4-1 1,-2 0-12,-5 0 1,-1 0-12,-6-1 0,-1 1-3,-5-1 1,-1 0 279,2 0 0,-2 0-473,8-1 1015,-2-1-1653,-33-2 961,-10-2-138,-11-1 0,4 3 0,-4 0 0</inkml:trace>
  <inkml:trace contextRef="#ctx0" brushRef="#br0" timeOffset="461526">17357 16425 16593,'-14'-37'375,"1"0"1,-1 4-1,8 4 1573,22 6-1797,-2 6-34,8-3-33,-4 9-28,3 3 589,13-1-617,-6 5-17,10-1-11,-9 6 306,1 3-295,1 3 724,-1 6-729,-1 4-17,-1 4 0,-3 3-6,-3 2-1043,-4 2 1037,-5 1-5,-6-2 6,-3 0-34,-13 9 28,-1-10 5,-13 6 12,1-11 17,-5-2 11,-2-1-6,-1-1-594,-1 0 617,0-3 22,-1-2 22,1-2 24,0-3 21,1-1 263,-8-4-145,13-3-6,-3-2-27,17-5-46,4 0 929,4-2-996,6 2-22,4-2 56,15 1-45,0 2 0,11 2 0,-6 4-17,2 1-11,0 4 941,15 6-947,3 9-33,0 2-389,-5 3 383,-14-5 6,-2 1-23,-3 1 6,-4 0-22,-5 0 22,-5-1-149,-9 5 70,-8-6-77,-11 4-68,-9-8-112,-7-3-348,3-4 1,-2 0-4183,-21 0 2614,17-2 1,-2-2 2251,6-2 0,2-1 0,-3 0 0,0-1 0</inkml:trace>
  <inkml:trace contextRef="#ctx0" brushRef="#br1" timeOffset="479627">18922 15487 8781,'-51'1'935,"1"0"1,3 0-1,7-1 1212,9 0-1413,1 0-79,0 0 415,-15 0-40,-6-1-3844,-1 1 3223,3-2 235,3 2-126,15 0-260,-5 2-23,17-1-45,4 1 460,5 1-526,3-1-52,3-1 24,2 2 3016,1-3-2938,2 4 1220,2-2-1114,4 3-11,6 1-12,6 1-27,6 1-34,8-1-39,7 0-12,9-2-934,7-1 831,-25-3 0,3 1-1133,20-2 1,2 1 1109,-10-1 1,1 0-11,-6 0 0,3 0 1,-2-1 18,9 0 0,-1-2-1184,2 0 1,2 0 1163,3-2 0,1 0 0,3-1 1,1 0-369,-19 2 1,0 0-1,3 0 372,4-1 1,3 0 0,2 1 0,-3-1-12,4 0 1,-2 1 0,3-1-2,-2 1 0,3-1 0,-1 0 0,-3 1 3,2 0 1,-4 0 0,1 1-326,0-1 0,0 1 0,0 0 329,0 0 1,-1 0-1,1 0 98,-2 0 1,0 1-1,0-1-105,-1 1 0,-1-1 0,-1 1 156,-1 0 0,0 0 0,-1 1-156,-2-1 0,-1 0 0,0 0 8,18 0 1,-2-1-4,-3 1 1,-2-1-3,-3 1 0,-2-1-3,-4 1 0,-1-1 8,-6 1 1,1-1 5,2-1 0,-3 0 31,12-2-6,-4-2 28,-31 3 1006,-9 0-1056,-3 1 2176,-4 1-2249,-3 1-28,-4 0-22,-5 1-79,-5 1 377,-19 1-7838,-13 5 7646,-7 0 0,18 0 0,17-3 0</inkml:trace>
  <inkml:trace contextRef="#ctx0" brushRef="#br1" timeOffset="480388">18935 15725 18356,'5'-39'459,"0"0"1,-1 1 0,-1 13 1211,-2 23-1313,-1 0 253,2 7-515,-1 2 286,1 6-275,0 3-12,1 4-11,-3 3-23,2 4-5,-2 2 632,-2 2-649,1 1-3297,-3 13 3275,1-10-1066,-1 19 1066,4-26-54,-1 5 48,1-15 135,0-5-124,1-2 2861,-1-4-2771,1-2 1712,0-3-1348,-1-2-84,5-16-336,-2 5-11,3-16 73,-1-3-68,-2 5-5,0-10-12,-2 9 7,0-1-1,-1-1 34,2-10-29,0 10-4,1-4 49,4 9-50,-3 9 12,2 0-12,-3 9-11,-2 3-6,0 1 12,3 14-23,0-1 0,3 12-11,-4-2 6,1 2 16,-3 4-38,-2 31-52,-2-19-156,-2-1 0,-2 1-1781,-1 0 561,-5 12-3878,6-15-4509,0-4 9804,2-6 1,3-13-1,1-5 1</inkml:trace>
  <inkml:trace contextRef="#ctx0" brushRef="#br1" timeOffset="481493">18550 16765 19956,'2'-44'707,"1"1"1,-1 3 0,0 6-271,2 9-73,-2 3 504,2 4-566,-2 2-22,0 3 155,0 3-273,0 4 30,-2 3-148,2 2 259,-2 1-269,2 2 5,0 3 12,0 4-1,2 5 28,3 16-33,-3-2-584,1 12 572,-4-7-21,-2 3 10,-3 1 28,-8 21-22,0-14-1246,-6 14 1241,4-20-12,1-1 0,1-3-5,-3 8-6,4-14 16,-1 8-10,7-23 584,2 0-445,2-11 1466,1 0-1499,1-7-68,2-2 7,3-6-23,3-2 5,1-4 35,11-13-35,-3 7-1123,7-10 1135,-6 12-34,0 1-150,0 1 173,0 2-18,-1 3 7,-2 3-29,0 3-11,-2 1 17,0 4-5,-1 1-1,0 2-39,12 14 6,-11 0-28,9 11-56,-13-1-56,-1 2-73,-1 2-62,-1 1-44,0 1-113,0 0-50,1-2-50,2-1-12,3-3 107,3-1-28,4-3-129,5-3-151,3-3-230,4-6 1019,1-3-1008,1-4 203,2-5 279,0-4 269,-1-5 196,1-2-1111,-1-3 1251,-1 0 45,-2-1 84,-2-3 117,-3 1 107,-4-3-245,-3 1 448,-4-1 43,-3 1 34,-2-1-29,-2 1-158,-3 0 48,-3 2-74,-1-1-51,-3 3-33,-3 1-67,-3 2-45,-3 2-56,-1 3-45,-2 2-44,-2 2 89,-10 4-157,5 2-17,-8 4-27,10 4-23,-2 4-6,2 2-11,0 4 6,0 1 6,2 3-23,1 2 6,-1 1 10,3 1-4,0 1-1893,3-2 1870,0 1 102,4-1-108,2 0 82,3-2-77,1-2-5,4-3 1,3-2 4,5-4 3307,3-4-3312,4-2 6,0-3 5,3-4 23,1-3 6,0-5-1,-2-4 267,0-3-227,6-17-23,-7 6 6,4-16-373,-9 8 373,-2-4 0,0-3 16,0-1-1302,-1-1 1325,-1 2 23,-1 1 33,-2 3 22,0 4 17,-2 4-11,-2 4-5,-1 7-23,-1 5-17,-1 6-33,-1 4 279,1 3-346,-1 2 1372,1 2-1373,-1 3-22,1 4 11,2 6 0,-1 7-22,0 4 34,0 6-749,-1 4 720,-1 4-5,-1 2-6,-3 5 23,-2 1-23,-4 2-22,0 1-34,-2-1-22,0 0-67,2-3-124,3-2-112,3-5-150,2-3-416,5-4-3961,3-4-425,6-3 4822,7-3 1,-9-10 0,1-2-1</inkml:trace>
  <inkml:trace contextRef="#ctx0" brushRef="#br1" timeOffset="481759">20140 16380 20016,'0'-7'3815,"0"2"-808,0 5-2945,-57 4-17,33 12-392,-11-5 1,1 4 380,14 22-17,-2 6-6,2 2-34,0 5-3774,0 3 3808,4 1-22,6-16 0,2 1-444,-2 19 441,5-22 0,2-1-8,5 10-51,6-3-89,9-3-315,11-3-38,10-2-618,9-3-233,9-4-410,-25-15 1,0-1 1775,8 0 0,-3-3 0,4 2 0,-1-3 0</inkml:trace>
  <inkml:trace contextRef="#ctx0" brushRef="#br1" timeOffset="483788">20716 16583 23198,'11'-33'571,"-3"7"-465,-9 26-44,-1 0-23,-3 0-11,-2 2-11,-3-1 0,-2 2 5,-2 1-5,0 0 0,0 0-17,-1 0 11,2 1 17,2-2-6,0 1 23,2-2-11,0 0 11,2 0 39,-1-1 11,2 0 28,0-1 56,1 1-106,0-1-23,1 0 23,3 0-17,0 0-28,-2 1 95,1 2-72,-3 0 33,-1 0-28,2 0 0,-1-2-11,1 1 6,2-1 10,0 0 12,0 0 5,0-1 751,1 1-829,0-1 0,-2 0 0,0 0-17,-2 1 62,-1 0-39,-1 1-6,0-1 5,1 0-16,1-1 28,1 1 0,1-1 319,2 1-275,0-3-21,2 0-1,-1 0 6,1-1 72,-1 2 1,0-1-96,1 10-27,-2-2 5,0 7 5,-1-2-5,0 1 11,0 2-16,0 1 10,-2 8-5,1-3-11,-2 4 6,2-7 10,0-2-5,0 0-11,1 3 22,0-2 6,0-1-11,2-4-6,0-6-17,0-1 17,0-2 235,0-1-162,3-3-23,0-2-5,9-6 28,2-4-62,1-1 17,8-6-22,-9 10 16,6-3-11,-1 6-5,-4 3-6,9 1 11,-11 3-17,5 5 12,-5 1-23,6 13 17,-4-3 6,4 7 11,-5-4-17,-2 0 22,-1 1-16,-4 1-1,-3 0-22,-2 0-11,-5 0 12,-3 1 4,-5-2-10,-4-1 5,-3-1-5,-3-2-23,-2 0 23,-3-2-51,-12 3-17,10-7-1071,-9 3 937,15-8-101,2-2-1243,0-2-516,8-3 2084,1-4 0,9 3 0,0-2 0</inkml:trace>
  <inkml:trace contextRef="#ctx0" brushRef="#br1" timeOffset="484041">21137 16766 26384,'-22'52'-392,"-1"-6"-246,4-23-977,-2 2-1471,-2 2-6515,3-4 9601,2-3 0,10-10 0,2-4 0</inkml:trace>
  <inkml:trace contextRef="#ctx0" brushRef="#br1" timeOffset="484475">21456 16506 27225,'-23'20'213,"5"-3"-191,22 14-11,-1-6-22,2 3 22,-1 0-5,1-1-12,-1 1 6,4 10 0,1-2 0,1-3-17,-2-8 6,-2-13 22,-1-3 34,-1-4 6,0-2-1,1-2 0,1-5-27,3-2 16,1-5 17,2-2 0,1-3 84,5-12-792,-5 4 696,4-8 35,-1-3-34,-4 9-12,3-6 18,-6 14-51,-1 2 11,-1 3 0,1-1 11,-2 7-44,1-2-17,-1 6-168,5 0-23,-2 1 546,4 1-943,-2 1-319,1 2-584,-1 0-2234,1 2 3764,1 0 0,-7-1 0,1-1 0</inkml:trace>
  <inkml:trace contextRef="#ctx0" brushRef="#br1" timeOffset="484724">21938 16244 26606,'3'-39'256,"1"-1"0,-1 4 0,0 9-111,-2 22 221,-1 3-310,1 1 91,0 5-18,5 12-62,0 2-11,4 13-17,0-1-33,2 6-518,1 4 518,3 5-1,2 4 18,2 4-1157,2 3 1128,-2 1-30,-9-14 0,-1 1-9,-4-10 0,-1 0-45,0 11 1,-2-1-208,-13 16-280,-8-3-492,-14-3-609,13-29 1,-3 1 1677,-7 1 0,1-2 0,-3 3 0,-1-4 0</inkml:trace>
  <inkml:trace contextRef="#ctx0" brushRef="#br1" timeOffset="487290">18545 2937 15806,'-44'-15'659,"0"0"0,5 1 1,6 5-234,17 8 1145,3 1-1296,0 0-62,3 1 372,2 0-513,3 1 207,2-1-217,2 1 799,0-1-693,4 1 28,4-1-17,6 0-39,5-1-22,8 0-40,6-3 12,30-5-1611,-10 0 1526,-14 1 1,0-1 5,21-2 6,2-2-1448,-17 5 0,1 0 1428,-12 2 0,0 0 3,10-2 0,-2 1-274,9 0 240,-6 1-39,-8 3-108,-9-1-48,-8 2 999,-8 1-977,-6 0 3225,-8 2-3282,-5 2 371,-6 2-488,-8 2 68,-4 1 83,-3 2-635,-3-1 775,0 0 51,0 0 34,1-1 21,0-1 18,3-2 22,2-1 39,1-3 23,3 0 11,2-2 44,2 0 29,3-2 50,1-1 61,2-3 762,2 1-716,0 0-23,3-1-5,1 2-40,2 1-28,0 1 112,2 1-179,2 1 34,-1 8-45,1 1 22,1 9 11,1 1-5,2 4-6,0 6-32,1 5-7,1 5-1902,0 5 1846,1 5 0,0 3 6,0 2-34,-1 3-904,-2 0 881,-2 2-16,-2-3-1306,-2-1 1317,0-6 0,-2-4-498,-1-8 515,0-4 1274,1-7-1269,0-4 18,0-5 835,0-4-819,1-5 1673,1-3-1645,1-2 803,0-2-651,0-1-567,1-3-470,0 0-896,0-3 1641,4 0 0,-2 2 0,2 1 0</inkml:trace>
  <inkml:trace contextRef="#ctx0" brushRef="#br1" timeOffset="492194">18385 17241 9380,'-7'2'588,"1"-1"-2592,-30 11 0,-6 4 2575,8-5-327,-13 6 0,-1 0 356,9-4-242,12-4 1369,-7 3-1441,21-8-29,1 1 68,10-5 113,2 1 3396,8-2-3291,1-1-67,10-2-23,4-2-21,5-3-12,9-3 11,8-4 691,-5 2 0,6-2-878,2-1 1,6-1 0,-2 0-705,-7 2 1,-2 2 0,3-1 501,12-5 1,3 1 0,-4 1-1142,-1 1 1,-2 1 1134,5-1 0,0-1-18,-18 6 1,1 0 0,1-1-2,1 0 0,1 0 0,1-1 1,1 0 1,1 0 0,0 0-1,3 0 1,0-1 0,1 0 5,2 0 0,0-1 1,0 1-12,2 0 0,0-1 0,4 0-380,-11 3 0,4-1 0,2-1 0,-1 1 1,-3 1 375,1 0 1,-4 0 0,2 0 0,5 0 20,-1 0 1,6-2 0,2 0 0,0 1 0,-3-1 0,-4 3-279,-1-1 0,-5 2 0,0 0 1,2 0 281,0 0 1,3-1 0,0 1-1,-1-1 1,-4 2-167,10-2 1,-3 0 0,-1 1 179,0 0 1,-1-1-1,0 1-69,-2 0 0,0 0 0,-2 1 39,-1-1 1,0 1 0,-1-1-8,-3 1 0,0 1 1,-1-1 2,18-3 0,-2 0-6,-4 1 1,-2 0-12,-4 1 0,-2 1 75,-4 1 0,-3 1-106,-3 0 0,-3 0 424,25-5-637,-15 1-161,-11 3-427,-14 2 614,-9 2-2719,-6 2 3448,-8 1 0,2 1 0,-3 1 0</inkml:trace>
  <inkml:trace contextRef="#ctx0" brushRef="#br1" timeOffset="493344">23301 16977 21695,'-4'-35'78,"1"-1"1,-7-21 763,-8 54-814,-2 1-5,1 2 244,-10-1-289,9 1 150,-7 2-128,9 2 6,1 3-23,0 0 461,-1 2-444,0-1 0,0 2 0,-2-1 0,2 0 0,0-1-12,2-1 24,1 1-12,2-2 0,4 0 5,1-2 1,2 1-1,0-1 1,1 0 22,0 2 17,1 0-23,1 0 29,0 0-7,2-1-27,-1 0 45,1 1-23,0-2 6,0 1-6,0 0-11,0-1 0,0 1 11,0 0 12,0 0 89,-1 4-51,-1-1-5,-1 3 0,1 0 0,-2 1 39,-5 8-78,3-5-17,-3 6 0,2-2-22,3-5-6,0 1 11,3-6-11,0-1 50,2-1 40,0-4 56,0 0 213,0-3-208,4-2-45,1-1-33,6-2 5,-1 0-50,2 0 0,1 0 17,0 0-28,1 2 33,1 0-27,1 0-12,1 0 0,1 1 6,10 0-11,-6 2-18,7-1 35,-1 5-12,-7-1 28,14 10-44,-16-2-1,5 6-11,-10-1-11,-1 2 0,0 10 11,-6-7 12,0 5-12,-6-9-5,-4-1-12,-2 0 23,-5 0-6,-3 0-28,-4 0-5,-4 0-174,-15 7 39,7-6-73,-10 3-633,0-6 236,10-7-235,-7 0-343,16-6-1018,4-4-3266,4-3-2521,5-2 8038,3-1 0,2 4 0,1 1 0</inkml:trace>
  <inkml:trace contextRef="#ctx0" brushRef="#br1" timeOffset="493593">23330 16957 14449,'4'-3'5052,"-1"0"-1394,-3 3-3311,62-43-56,-41 30-987,15-11 0,-3 3 914,-22 17 474,-1 0-524,-3 2 274,-2 2-313,-4-1-1698,0 1 1,-1 0 0</inkml:trace>
  <inkml:trace contextRef="#ctx0" brushRef="#br1" timeOffset="620206">3996 7975 13693,'2'-3'4680,"-1"1"667,-1 2-5370,18-32 349,-14 24-47,14-24-48,-18 32 124,0 0-453,-3 1-81,-2 1 208,-4 3 153,-4 1-127,-5 3 8,-7 2-11,-6 2 143,-22 8-18,8-5-739,15-5 1,0 0 545,-12 3-23,1-1 21,5-1-4,4-1 14,4-2 6,5-3 212,5 0 12,3-3 158,2 0-85,5-2 1127,2-1-1209,5 0-74,1 0-94,0 4-296,1 0-158,0 4 150,1 0-81,-1 3 128,1 3-39,-3 12 53,-2-3 48,-1 11 91,-2-6 233,-2 4-125,-1 3 169,-4 24-187,3-12-766,3-14 1,1-1 845,-2 17-25,-1 1-28,1 3-32,-1 1-7,1 0 22,1-14 1,0 0-2867,-3 20 2847,3-21 1,0-1 27,-2 14-162,0-1 137,2-16 1,1 1-9,-3 17-488,3-18 0,0-1 480,-1 11 23,1-1-1,0-2-4,1-1 12,2-3 868,1-1-896,1-4-162,2 0 31,3-3 2735,2-1-2743,4-2-27,2-2-41,3-2-8,2-1-21,4-2 162,1-2 245,17 6-279,7-4-8,1-1 1649,1-7-1929,-14-7-1053,3-3-2001,1-1 3468,6-2 1,-20 1 0,-1-2 0</inkml:trace>
  <inkml:trace contextRef="#ctx0" brushRef="#br1" timeOffset="622906">12222 8179 26096,'0'-3'1767,"0"0"-896,0 3-1085,8-52-190,-6 40 86,6-40 106,-8 53-44,1 3-296,1 4 272,1 5 143,1 6-40,0 4 169,-2 3 14,0 1 9,-2 1-13,0-1-36,0 9 8,2-5-28,1-3 72,8-6-16,-2-15 25,7-1-4,-2-5 123,4-4-12,5-4-22,4-5-900,5-5 878,5-5-6,-6 3 0,1-1-12,18-13-724,-15 10 1,-1 0 713,14-9-6,1-1 0,0 1-6,-1 2-22,1 2 6,-3 2-18,-2 2-195,-5 5 179,-6 2-22,-6 7-29,-9 3-49,-5 4-96,-7 4 540,-3 5-1206,-3 5 610,-4 6-8699,-2 0 8742,-1-1 0,2-7 0,2-3 0</inkml:trace>
  <inkml:trace contextRef="#ctx0" brushRef="#br1" timeOffset="634105">12823 14761 8914,'-56'-4'1186,"1"0"0,7 0 0,10 1-593,21 1-167,11 1-135,3 0-106,4 0 117,4 0 74,5-1 32,7 0 1,5-1-27,6 1-758,6-2 700,5 1-13,-3 0 0,1-1 3,25-2-1146,-22 1 0,5 0 0,-3 0 936,1 0 0,0 0-29,17-3 1,1 0-726,-13 2 1,-2 0 699,5-1 1,1 0-4,1-1 1,1 1-4,3-1 1,0 1 3,3-1 0,1-1-16,-20 4 0,1-1 0,3 1 10,1-2 0,4 0 0,2 0 0,0 0 15,5-1 0,1-1 1,2 1-1,-1-1-438,0 0 1,1 0 0,0 0-1,0 0 421,0 0 1,-1 0 0,1-1 0,1 0 24,-9 2 0,1-2 0,0 1 0,-1 0 0,-2 0-258,3 0 0,-3 0 1,0 0-1,3 0 224,0-1 1,3 0-1,0 0 1,-1 0-1,-2 1 2,-2 0 0,-3 0 0,0 1 0,0-1 11,0 1 1,0-1 0,0 1 0,4-2-30,2 1 0,4-2 1,1 1-1,-1 0 0,-2 0 37,-1 0 0,-2 0 0,0 1 0,3-1-1,-1 1 0,2-2 0,2 1 0,-2 0 1,-4 1-5,-4 1 1,-2 0-1,-1 0 1,0 0 6,14-2 0,0 1 0,3-1 16,-2 0 0,3 0 1,0 1-1,-3 0-39,2-1 1,-4 2 0,3-1-18,-6 2 0,2-2 0,0 1 0,-1 1 5,-7 0 1,0 1 0,-1 0 0,-3 0-15,1 1 1,-2-1 0,2 1 3,9-2 0,2 0 1,-6 1-16,-1 0 0,-4 0 409,-4 1 1,-1-1-446,-4 0 0,-2 0 881,25-4-1181,-12-2-178,-12 2 858,-13 3-8600,-9 0 8947,-8 3 0,-4 2 1,-2 1-1</inkml:trace>
  <inkml:trace contextRef="#ctx0" brushRef="#br1" timeOffset="634873">19732 13964 20288,'-6'-49'324,"0"1"1,1 2 0,4 7-157,11 6 0,6 2-399,4 2 383,5 4-12,2 3 0,3 2-22,2 3 5,2 4-28,0 3-5,0 4-17,-2 3-17,-1 2-6,-3 5 1,9 12-46,-12 0 1,5 10-6,-15-3 0,-3 3 0,-4 4-17,-4 3 0,-6 1 0,-6 3-3845,-6-1 3857,-7 1 5,-4-3 296,-5-1-279,-3-3 14,8-10 0,-1-1 2,-14 9 7,-10 5 10,20-15 0,6-1 37,6-4-48,6-1 6,6-5 193,5-1-148,6-2 3093,3-2-3105,9-2-16,6-2-23,6-3-17,5-3-5,6-3-394,4 0 371,4-3-16,4 0-17,3 0-45,3-1-56,2 0-135,2-1 34,-31 9 1,1-1-209,-1 0 1,1 0-549,-1 1 1,1 0 996,5-2 0,-4 2 0,4-1 0,-3 0 0</inkml:trace>
  <inkml:trace contextRef="#ctx0" brushRef="#br1" timeOffset="636804">13600 12934 19708,'-34'2'779,"8"0"-628,24-1 1345,2 0-1339,6-1-40,2 0-22,9-2-16,2-2-40,7-2 11,4-2 1,7 0-1194,5-3 1177,6 0-6,6-2 0,6 0-12,-27 5 1,1-1-1075,4 1 0,0-1 1083,4-1 0,1-1-3,4 0 1,2-1-4,4-1 1,1-1-1128,5 0 1,2 0 1121,-18 4 1,1-1 0,1 1-2,2-1 0,1 1 1,1-1-424,2 0 1,1 0 0,0 0 416,2 0 1,2 0-1,-1 0 4,3 0 0,1 0 1,0-1 3,2 1 0,0 0 0,1 0-212,-15 3 1,1-1 0,0 1 0,0 0 205,1 0 1,1-1 0,-1 1 0,1 0-78,1 0 1,-1 0 0,1 0 0,0 1 79,0-2 1,1 1 0,0 0 0,0 0-4,1 0 1,0 0 0,-1 0 0,1 0-5,1 0 1,-1 0 0,0 0-1,1 0-37,-1-1 0,1 1 0,0 0 1,-1 0 39,1 0 0,0 0 1,-1 0-1,1 0 1,-1-1 1,1 1 0,-1-1 0,0 1-2,0-1 1,0 0-1,-1 1 1,1-1 18,-1 0 0,0 0 0,0-1 0,0 1-23,-1 0 0,-1 0 1,1-1-1,-1 1-3,0-1 1,0 1-1,-1-1 1,0 1 5,-1 0 0,0 0 0,0 0 0,0-1-11,14-2 0,-1 0 1,1 0-5,-3 0 1,1 0-1,-1 1-9,-1-1 0,-1 0 1,0 1-29,-2-1 0,0 1 0,-1 0 23,-1-1 1,0 1 0,-1 0-129,-2 0 1,1 0 0,-1 0-143,-2 1 1,0-1-1,-1 1-238,-1 0 0,-1 0 0,0 1-805,-2 0 0,0 0 0,1 0 1335,3 0 0,0 0 0,-4 1 0,-6 1 0,-3 0 0,-1 1 0,0 1 0</inkml:trace>
  <inkml:trace contextRef="#ctx0" brushRef="#br1" timeOffset="637570">20685 12131 15407,'-3'-54'871,"1"-1"0,-1 6 1,2 7-342,1 11-41,1 5 1838,1 3-1930,-1 5 941,1 2-1027,-2 4 455,0 4-544,0 1 1482,0 4-1737,0 1 182,0 1-199,0 8-44,-4 13-6,0 6 11,-4 12-2,-1-1-73,2-7 0,0 2 176,-5 20-428,4-17 1,1 0 421,-3 15 5,0-1-11,2-3 22,-2 12 1,4-18-34,0 6 27,3-20 12,1-3-5,1-6 50,0-3-12,0-5 40,1-3 61,0-3 462,0-1-501,0-7 815,0-2-888,0-8 0,1-3-5,1-3-11,0-4-17,0-4 5,1-4-11,0-3-214,1-5 208,1-2 12,0-2 11,4-16-2698,-2 16 2687,3-8 11,-4 22 17,-1 7-6,-1 4 17,-1 6-6,-1 3 18,-2 5 86,1 4-165,-1 13 5,0 4 18,-1 11-18,1 2-645,-1 4 590,0 6-79,0 5-516,0 5 40,0-12 0,0 4-1328,0 2 0,1 1 1944,-1 5 0,1-2 0,0 12 0,0-25 0</inkml:trace>
  <inkml:trace contextRef="#ctx0" brushRef="#br1" timeOffset="639415">26180 13282 14244,'-43'-28'228,"-1"0"0,5 1 0,7 9 2589,13 16-2711,4 3 1415,-4 4-1252,-9 15-113,2 3 389,-13 15-416,11-10 0,-1 3 1046,-5 7 1,-2 2-1123,0 1 0,0 0-5,-1 1 0,3 0-12,10-11 0,2-1 0,1-1 1,1 2-6,-2 9 0,2 1-14,-3 16-9,11-21 0,4-1 9,13 21-2822,6-16 2810,10 8 12,1-21-229,3-3 229,2-4-12,3-5-1535,0-4 1563,0-5 29,1-4 484,-1-5-366,14-12-80,-12-1 208,18-18 1002,-26 13-1114,3-7 214,-16 9-102,-7-5-202,-8 5 2824,-6-4-2863,-7 9-22,-2 1-6,-5 0-22,-2 2-12,-3 0 1651,-2 2-1690,-18 0-67,9 3-243,4 3 0,0 1-863,-9 4-3709,7 1 1,2 2 4159,-1 2 0,1 2 1,26-7-1</inkml:trace>
  <inkml:trace contextRef="#ctx0" brushRef="#br1" timeOffset="641037">27263 13582 10349,'3'-7'5937,"0"1"-4397,-3 6 1300,43-69-1496,-26 42-1061,6-12 0,-1 4 160,-14 22-130,-6 9-122,-1 1-7,-1 2 1,-7 8-78,0 2-23,-8 8 50,-11 12-84,2-3-5,-9 14-14,12-15 0,1 1-3406,-11 17 3377,10-14 1,1 0 3,-5 13-889,3-1 888,6-1 7,5-2-12,5-6 16,3-3 46,10 1-1974,1-10 2001,8 0 1997,0-11-1834,12-3-145,-5-4 754,10-4-760,-7-3-5,1-4-1,2-1-11,-1-2 73,11-7-67,-11 4-6,8-4 0,-15 6-6,0 0 0,-3 1 1,-1 1-1,-2 2-5,-3 2 3295,-4 2-3329,-2 3 0,-2 1-16,-3 3 246,-1 16-247,-3-3-10,-3 14-7,-1-8-22,-10 15-44,4-7-217,-1 0 1,1 1-1492,-2 9-241,-6 16-7703,10-18 8934,1-5 0,5-15 0,2-7 0</inkml:trace>
  <inkml:trace contextRef="#ctx0" brushRef="#br1" timeOffset="642395">28538 13743 16781,'36'-44'61,"0"1"1,-2 3 0,-3 10-17,-4 21 11,2 1 1895,1 4-1934,1 1 768,-1 2-768,1 4 0,-1 2 11,1 6-6,-1 2-28,-1 4 18,-2 2-12,-3 1 0,-3 1 5,-4 2 1303,-5 0-1291,-6 0 11,-3 1 17,-6-2 44,-4 0 46,-7-1 33,-5-2 56,-3-2 286,-20 5 84,-8-4-214,-1-1-106,3-5-16,18-7-29,4-2-21,5-2-1,5-1-39,6-1-39,4-1-22,3-2-40,3 0-5,1-2 383,4 0-400,2 0 5,5 1-5,2 1-542,3 1 542,4 1-23,2 1 0,4 1-246,1 1 224,2 3 28,2 3-17,0 4-894,2 3 888,-2 3-10,0 3-1,-4 1-5,-3 1 0,-6 1 0,-6 1-1,-7-2-50,-6 1 45,-9-1 469,-6-1-595,-13 0 1,-6 0-111,-1-2 1,-2-1-993,-7 4 1,-2-1 824,5-5 0,1-3-1036,-20 4-3227,-1-3 4683,25-6 0,3-1 0,-2 0 0,1-1 0</inkml:trace>
  <inkml:trace contextRef="#ctx0" brushRef="#br1" timeOffset="643658">30354 13767 11329,'3'-3'5971,"-1"0"-532,-2 3-5305,23-21-39,-18 16-28,18-17 1,-24 22-7,0 0 1,-2 0-6,-1 1-11,-2 0 11,0 1 11,-3 0 0,0 0 73,-8 0-78,2-1 10,-8-1 1,5 0-6,-5-2 12,-1-2 5,-3-2 17,0-2 22,-1 0 168,-9-6-134,13 4-356,-5-2 367,16 4-22,3 3-23,4 0-27,2 2-29,1 2-17,2 0-67,0 1 379,-1 1-346,-1 3-4,-1 4 4,-1 4 1,-2 4 0,-2 3 17,0 3-12,-2 2 6,-1 3 6,-1 2 5,-1 1-17,0-1-16,-1-1-226,0-3 203,2-2 34,2-3 0,0-3 5,3-3-5,1-2 11,1-3 11,2-3 23,2-2 44,1-1 611,0-2-644,4-5 214,1 0-214,15-14-62,-6 7-11,11-8 11,-9 9 11,1 1 34,6-2-50,-5 4 0,5 0-1,-5 4 12,0 2-17,1 0 11,2 4 0,2 2-5,14 11-3404,-8-1 3398,10 8 6,-13-3-265,-1 2 242,-2 3-16,-4 0-29,-4 1 40,-6-2-1,-4 0 7,-10-1-18,-4-2-28,-10-1-44,-7-2-2246,-5 0 2128,-6-2-208,-5-1 1292,-3 1-2579,-2-1-7752,5-1 9471,7-4 0,17-4 0,9-3 0</inkml:trace>
  <inkml:trace contextRef="#ctx0" brushRef="#br1" timeOffset="644733">31082 13719 21394,'-5'-21'476,"2"5"-336,6 16 12,-1 1-1,1 0 39,0 0 34,-1 0 6,1-1 336,0 2-264,-1-2 6,1 0 230,-2 0-348,1-1 34,1-4-123,1-1-28,1-4-6,2 0-6,1-3-21,2-1-1,3-3-428,2-1 423,2-1-12,2 2 12,2 1-18,0 3 18,2 3-28,0 2 5,0 4 0,-1 1 6,0 3-12,-2 2-5,-1 2-5,-2 6-34,-2 5 39,-3 5 0,-2 4-6,-4 5 12,-3 3-1420,-5 3 1408,-6 3 6,-6 2 17,-10 2-17,-8-1-837,-6-1 837,-4-2 0,-4-1 5,1-4 1,1-3 5,3-4 0,6-3 0,5-5 312,7-4-335,4-1 40,10-7 12,2-1 1321,11-4-1299,5-3-29,9-1-10,7-3-6,9 0 5,7 0-407,7 0 262,4 1-219,5 1-549,3 3-1410,2 0 2301,-26 2 0,-3 0 0,3 0 0,-1 1 0</inkml:trace>
  <inkml:trace contextRef="#ctx0" brushRef="#br1" timeOffset="645960">32549 13752 17649,'-12'-43'608,"1"0"1,0 4-1,3 6-193,6 14-62,1 3-67,1 2 1117,3 1-1263,-1 6 324,3 1-358,-2 5 218,0 4-178,0 3 764,0 15-764,-1-1-23,-2 14-362,-3-4 312,-2 6-23,-4 2-610,-2 3 594,-1 1-6,-2 0-6,1-3-5,0-1 5,-1-5-5,2-4 17,-1-3 33,2-5 39,2-4 57,1-3 44,2-5 51,1-3 320,2-3-343,2-2 692,0 0-854,1-6-23,0-2-5,0-5-12,0-3 1,2-2 33,3-15-39,1 4-5,2-11-12,-3 6 11,2-1 6,-2-1 11,1 1 12,0 3 10,-2 4 102,0-1-29,-1 10-100,-1 2-17,-1 10-12,-1 5 1,0 1-6,0 7 0,0 2 11,-2 9 0,0 4-84,-5 19-83,1-5-1011,-3 15 489,2-12-683,1 3-1642,1 1 2224,-1 8 0,4-24 1,0 0-1</inkml:trace>
  <inkml:trace contextRef="#ctx0" brushRef="#br1" timeOffset="648134">26982 11318 16602,'-34'-31'9,"0"0"0,0 1 1,13 13 2551,21 22-2483,0 7 1255,1 6-1221,0 7-6,1 5-11,0 4-11,0 4-17,-1-1 320,0 0-331,1-2-22,0-1-1,1-4 2373,1-4-2350,3-3-3168,1-5 3252,3-4 56,3-6 34,3-3 23,5-5-40,5-7-34,4-5-491,6-7 435,5-6-17,5-4-16,5-3-719,-25 14 0,1 0 668,2-1 1,0 0-10,1-1 1,-1 0 877,2-1 1,0 1-878,-1-1 0,0 0-6,0 0 0,-1 1-3,-1 0 1,-1 1 22,24-16-6,-4 2-28,-7 5 6,-3 1-6,-5 5-17,-2 3 6,-3 3-11,-2 4-45,-1 2-39,-3 2-101,-1 2-151,-4 3-219,-3 2 545,-5 4-5160,-7 13 5720,-10 4 0,3-2 1,-4-5-1</inkml:trace>
  <inkml:trace contextRef="#ctx0" brushRef="#br1" timeOffset="651029">8100 14358 9895,'8'-52'1157,"1"1"0,-1-1 1,0 5-1,-1 2 0,-2 7-322,-6-1-18,-4 1-111,-5 2-124,-5-1-356,-7 2 196,-1 11 1,-3 0-1787,-20-10 1507,12 12 0,-2 1-31,5 8 0,-2 2-14,-3 0 0,-2 0-14,-4 1 0,-1 1-9,-4 0 1,-2 1-974,-5 1 0,-1 0 962,-2 1 0,-4 0-12,15 3 0,-3-1 0,-2 1 0,3 1-24,-5-1 0,2 1 0,-2 0-530,1 0 0,-4 0 0,1 1 0,2 0 520,-1 0 1,2 0 0,0 2-446,-2-1 0,-1 1 1,1 1 441,-2 0 0,1 0 0,0 1-176,-1 1 0,0 1 0,0 0 172,0 1 0,0 1 0,-1 0-101,1 0 0,-1 1 1,0 1 98,1 0 0,0 0 1,-1 1-9,0 1 1,1 0 0,-1 1 5,0 0 1,1 1 0,-1 1 1,1 0 0,-1 1 1,0 1-1,1 0 0,-1 1 1,1 0-1,-1 1 0,0 0 1,0 1-1,1 1 0,-1 0 1,1 0-7,-1 1 1,0 1 0,0 0-2,0 1 0,1 1 0,-1 1 5,0 0 1,1 1-1,0 1-4,-1 1 1,0 0 0,1 1-7,14-6 0,0-1 1,0 2-1,1-1 3,-1 1 0,1 0 0,0 1 0,0-1 0,-13 10 0,1 0 0,1 0 0,1 0 0,0 1 0,1 0 3,2-1 1,1 1 0,1 1-6,1-2 0,2 1 1,1 0-7,2-1 1,2-1-1,0 4 79,4-3 0,0 4 1,1 0-1,3-2-75,0 1 1,2-2-1,1 2 46,-4 10 0,-1 2 0,7-3-51,4 2 1,6-2 2,4 1 1,3-1 5,2-1 0,3-1-6,5 0 1,2-1 213,3 0 0,3-1-214,4 1 1,3-2-4,2 2 1,4-2-4,2 0 1,5 0 1,2-3 1,5 1 0,-1-3-113,10 6 1,2-1 124,-4-6 1,3 0 0,0-3 5,-9-9 0,0-4 1,2-1 1,2 1 0,2-1 0,0-1-41,4-1 1,2-1-1,0-2 33,2 1 1,2-2 0,5-1-1,-8-3 1,4 0-1,3-1 1,0-1-1,-3 0-90,3 0 1,-2-1-1,0 0 1,3-1 90,-9 0 1,2-1 0,1 1-1,1-1 1,0-1 0,1 0 3,5-1 0,1-1 1,2 0-1,-2-1 1,0 0-1,-2 0-6,1-1 0,-3 0 1,-1 0-1,2 0 1,3-1-14,-8 1 0,4 0 0,1-1 1,0 0-1,0 0 0,-2 0 1,-2-1 20,6-1 0,-3 0 0,-1-1 0,-1 0 0,1 0 1,2-1 0,0 1 0,0-1 1,0 0-1,0-1 13,1 0 1,-1 0 0,0-1-1,0 0 1,0 0 7,0 0 1,1-1-1,-1-1 1,0 1 0,0-1 7,0 0 0,-1 0 1,0-1-1,1 0 0,-1 0 7,-1 0 0,0-1 0,0 0 0,0-1 0,-1 0 4,0 1 1,0-1 0,-1-1-1,1 1 1,-1-1-5,-2 0 0,-1 0 0,0 0 0,1-1 0,3-1 28,1-2 1,4-1 0,1-1-1,0-1 1,-2 1 0,-3 0-41,-1 1 1,-4 1 0,0 0 0,0-1 0,3-1-10,-1 0 0,3-1 0,0-1 0,0 0 1,-2 1-1,-3 0 7,4-3 1,-3 2 0,-2-1-1,1 0-7,-2-1 1,0 0 0,0 0 0,-1 0-6,-2 0 0,-1-1 0,0 1 0,0-1 1,-3 0 0,0 0 1,-1 0-1,-1-1 32,11-8 0,-1 0 0,-2-1-34,-3 1 1,-2-1 0,-1 0-3,-4 2 1,-1-2 0,-3 0-6,-2 2 0,-3-1 0,-2-3 9,0-10 1,-3-4 0,-5 1-15,0-7 1,-6 0-2,-7 9 0,-4-3 1,-6 5 0,-12-4 1,-8 4-7,-9-1 1,-7 2-7,7 16 1,-2 2-1,-2 1-9,-6-1 0,-3 2 0,-2 2-8,-5-1 0,-3 3 1,-2 0-31,11 6 1,-2 0 0,-1 2 0,0-1 1,-5 1 0,0 1 0,-1 0 0,-1 1-38,-4 0 0,0 0 0,-1 1 0,-1 1-33,10 2 0,0 0 1,0 1-1,-1 0 0,0 0-110,-3 1 1,0 0-1,0 0 1,-1 1-1,0 0-281,-1 1 0,0 0 0,-1 1 1,-1 0-1,-1 0 511,4 1 0,-3 1 0,-1-1 0,2 1 0,3 0 0,4 0 0,-13-1 0,6 2 0,0-1 0,0 1 0,-1 0 0,1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4T06:25:44.1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11907 1464 22800,'2'-52'657,"-1"0"0,0 4 0,0 11-477,0 27-74,0 4-50,0 3-17,1 2 12,0 3 10,0 4 23,3 6 102,5 17-74,-3 1-12,1 14-16,-5-4 28,-5 23-1461,-4-13 1366,2-16 0,-2-1 16,-6 14-10,-2-2-12,0-1 0,1-3 17,-3 10-6,6-16-244,-2 5 227,8-20-10,1-4 22,1-6 55,1-3 68,0-4 1678,1-2-1482,2-8 12,-1-3-264,2-7-3403,-1-2 3369,2-1-199,2-13 166,0 7 5,2-6 1,-2 11 21,1-4-16,-3 7 0,0-2-5,-2 9-6,-1 2 3290,-1 3-3251,0 2 256,0 3-373,0-1-23,-2 2-12,-2 3-122,-2 2-252,-3 4-522,0 4-8839,-4 8 8374,4-6 0,2 0 0,5-11 1</inkml:trace>
  <inkml:trace contextRef="#ctx0" brushRef="#br0" timeOffset="548">12027 727 18896,'-52'-28'907,"-1"0"0,4 4 1,4 10-477,0 25-1952,8 6 0,-2 4 1706,8-3 0,-1 1-1045,-11 9 1,-1 2 1001,11-4 1,1 2-17,-3 2 0,1 3-31,0 2 1,0 1-26,0 3 0,1 0-137,0 3 0,0 1 109,2 0 0,0 2-6,1 1 0,2 1-602,0 0 1,2 1 596,1 0 0,2 1-15,1 1 1,2-1 3,2 0 0,3 1-1,2-3 1,3 0-1,2-2 1,4 0-239,2-4 1,4 0 223,3-4 1,4-1-3,3-2 0,4-1 357,4-4 0,3-1-363,4-2 0,2-3 3,4-2 0,3-2 77,3-3 0,3-3-75,2-1 1,2-3 0,2-3 0,4-3-53,-6-4 0,7-4 0,0 0 1,-5-1 52,-3 0 1,-4 0 0,3-2 117,5-1 0,4-2 0,0 0 0,-7-2-105,7-7 1,-6-1-126,1-2 0,-1-2 139,-4-1 1,1-3 100,-9 1 0,0-3 1,-2-3-93,-2-3 1,-2-2-1,0-1 102,-1 0 0,0 0 0,-3-2-132,-4 0 0,-1 0 1,-4 1 4,1-6 0,-4 1-6,0 0 0,-1 0 17,-2 1 1,-1 0-1,-2 3 0,-2 1 303,-1 2 1,-1 1-282,-3 4 1,-4-1 14,-9-6 0,-4 2-57,1 10 1,-3 3-4,-9-6 1,-4 3-11,4 13 0,-1 4-12,-3 0 0,-1 3-36,-3 1 0,0 3-92,0 1 0,-2 1-245,1 3 1,-1 1-1378,0 2 0,1 2-3011,3 0 1,1 1 4780,-22 8 0,27-6 0,12-3 0</inkml:trace>
  <inkml:trace contextRef="#ctx0" brushRef="#br0" timeOffset="2139">11263 2382 22231,'-47'42'974,"1"0"-722,14-3-3159,-5 6 3002,15-20 0,0 1-11,-2 2 0,-1 1 90,-2 2 0,-1 1-99,-3 1 1,-1 0-159,-1 3 1,-2 0 138,-2 1 0,-1 0-1085,-1 1 1,-2 1 1075,-2 0 1,0 1-6,-1 0 0,0 0-9,-1 0 1,0 0-430,0 1 0,1 0 421,0-1 0,0 1 0,0-1 0,1 1-114,0-2 1,-1 2 101,2-3 0,-2 2 0,2-2-106,10-8 1,2-2 0,-3 3 64,-5 4 0,-3 4 0,0 0 0,5-4 17,-7 8 1,2-2-182,7-5 0,-1 1 0,3-3-312,1 1 0,3-1-354,2-2 1,1 0-818,3-3 1,0 0 1674,0 1 0,3-2 0,-2 3 0,3-5 0</inkml:trace>
  <inkml:trace contextRef="#ctx0" brushRef="#br0" timeOffset="2989">8998 4231 19104,'9'-45'1299,"-1"1"0,0 3 1,0 8-936,-5 22-34,1 2-67,-2 4-89,-1 1-90,0 2-34,-1 2-5,0 4 62,0 3 27,-1 7 0,-1 7-22,-3 5-28,-4 8-28,-1 4-415,-4 5 409,0 2-16,0 2-1,2 0-10,1-1 5,4-3-6,3-4-5,5-4 5,4-6-16,5-4 11,4-4 28,5-5-23,3-5 0,6-2-10,3-4-40,6-3-28,5-2-174,-7-4 0,1-1-1677,23-4 1448,-19 1 0,-1-2-1048,19-5-1063,1-1 2570,-26 7 0,-2 0 0,3 0 0,-2 0 0</inkml:trace>
  <inkml:trace contextRef="#ctx0" brushRef="#br0" timeOffset="3739">8210 5908 17613,'0'-4'3870,"0"1"-1198,0 3-2593,4-7-6,0 9-17,4-4-17,-2 12 17,0 0 28,-1 1-11,-2 1 5,-1 0 6,-1 2-11,-4 0 0,-2 0-6,-5 1-11,-3 0 0,-3 0-6,-4-2 1,0-2 5,-3-1-6,1-4 28,0-2 7,2-2 5,0-7 5,4-2-11,0-6-28,4-4 5,2-5 12,3-4-34,4-4-5,2-2 0,5-1-34,3 1 22,6 1 6,2 4-17,3 1-241,0 4 252,4 3 1,0 3-12,2 3-6,3 3 12,1 4-3312,1 3 3301,3 3-1188,-1 5 1188,2 3-34,-1 8 40,-1 4 4,-2 7-472,-4 5 445,-5 6-6,-6 7-28,-6 6 28,-10 5-3,-2-24 1,-3-1-9,-3 3 0,-3 1-14,-3 1 0,-3 0 722,-2 1 0,-3 1-759,-1-1 1,-4 3 0,2-2-433,-7 6 0,-1 0 488,5-6 1,-2 2 0,2-2 10,-4 1 1,2-3 19,1-2 1,1-2 16,2-5 1,0-2 91,-18 10 45,3-16-89,16-16 642,3-11-625,16-23-51,6 2 56,16-32 598,4 21-648,16-14-6,-2 18-5,-6 13 0,2 1-291,17-8 268,-17 11 1,3 2-4,0 5 0,1 3-492,15-5 473,-15 7 0,0 2-45,14-1-67,0 3-124,3 0-178,0 3-315,0-1-414,1 1-1047,-2 0-2067,-1 0 3766,2 3 0,-22-3 0,-4 2 1</inkml:trace>
  <inkml:trace contextRef="#ctx0" brushRef="#br0" timeOffset="4108">8576 5181 13029,'-51'-4'360,"0"0"1,0 0 0,3 1 0,1 1-1,4 2-128,1 3 1,0 5-17,1 3 1,-3 4 0,2 0 334,-7 4 0,-1 3-494,6-1 1,-1 2 0,2 0-97,-4 7 1,3 3 102,-2 2 1,1 3-9,0 4 0,1 2-21,15-13 1,1 2-1,0 1-2,1 2 1,0 2 0,1 0-6,0 3 0,1 1 0,1 1 165,1 2 0,1 0 0,1 5-172,2 2 0,1 5 0,1 1 0,1-3-261,1 4 0,2-2 0,0 3 240,3-3 0,0 3 0,1-1 0,3-3 77,3-2 0,3-3 0,2 0-89,1-2 1,3 0 0,2-1 1,-1-4 1,3-1 0,4 0-16,9 7 1,5 0 0,2-5 13,6 3 0,3-6-2,-3-8 0,3-1 0,1-7 132,6-6 0,5-7-136,-1-6 0,5-2 1,1-4 12,3-5 0,2-4 1,-1-1 137,1 0 0,0 0 0,-1-4-131,-2-4 1,-1-2 0,-5-2-23,3-7 0,-4-1 44,0-2 0,-3-2 11,-1-3 1,-2-1 5,-3 1 0,0-6 25,-10 3 1,2-7-1,-1-2 1,-3 5-44,-2 2 0,-4 3 1,1-4-14,3-5 0,1-4 0,-1-1 0,-6 5 3,1-13 0,-6 3-330,0-4 1,-3 0 326,-2 0 0,-3-3-109,-3 7 0,-2-4 1,-1 3 98,-2 14 1,-1 2 0,-1-2-2,-1-9 0,-1-1 0,-3 3 112,-4 3 0,-3 4-129,-2 3 0,-3 2-31,-2 4 1,-3 2-51,-1 4 0,-4 3-314,-17-3 0,-4 4 64,10 8 1,-2 2-939,-14-1 1,-1 3 1285,5 9 0,7 2 0,14 0 0,6 2 0</inkml:trace>
  <inkml:trace contextRef="#ctx0" brushRef="#br0" timeOffset="5941">9090 3010 22520,'-11'-30'283,"1"0"0,-5-20-210,18 41-29,3 0-10,2-1-17,2 0-6,3-1 6,1 0-6,3 1-5,4 1 10,15-1-10,-5 4-706,12 1 694,-11 4 12,0 5-12,-2 1 12,-4 5-3162,-4 3 3161,-5 2 12,-5 1 5,-5 3 6,-4 1 68,-15 21-68,2-14 141,-12 16-124,4-21 17,0-1 5,0-2 11,1-1 56,3-4 3255,1-3-2952,-1-3-241,4-4-23,-1-2 597,4-3-647,2-2 17,-1 0-45,3-1 28,2 0-95,0 2-5,1-1-12,1 2 0,4 0-5,2-1-6,5 0 5,3 1 1,4-1 0,3 1 5,4 0-28,31 2 6,-19 2-353,21 3 353,-33 2-6,-5 2 6,-6 3-17,-7 2 0,-4 3-6,-6 2-27,-6 2-23,-6 2-51,-5 1-72,-4 1-790,-3-2 549,-1-2-106,0-2 32,3-3-251,1-4-331,2-4-5864,-4-4 6968,7-6 0,4 1 0,7-3 0</inkml:trace>
  <inkml:trace contextRef="#ctx0" brushRef="#br0" timeOffset="6200">9391 2625 23915,'8'5'582,"0"2"-324,5 15-174,-1-3-17,5 8-1104,-2-6 1065,1 2-17,2 1 1,0 0-157,0 0 33,0-2-219,0-1-95,1-2-167,-1-2-231,0-1-229,-2-3-319,0-2-4980,6-2 6352,-4-4 0,-3-1 0,-8-3 0</inkml:trace>
  <inkml:trace contextRef="#ctx0" brushRef="#br0" timeOffset="7064">9814 2636 17239,'-2'-4'4130,"1"0"-534,1 4-3423,-45-2-97,29 10 117,-36 2-96,39 11-1381,0 2 1396,-1 3 88,0 0 0,0 1-73,-1 1 41,0-1-281,0-2 252,1-1-359,0-3 307,2-2-4,2-4-22,4-2 949,0-3-986,4-3 513,1-2-560,2-1 302,3-1-438,2-2 115,5 1 8,3-2 17,5-2 19,5-1 35,3-2 3,4-3 100,1 0 43,1-2-98,0 0-21,-2 0-26,-2-1-49,-2-1-503,-1-2 381,-3-1-309,-1-1-79,-2-2-68,0-1-89,-3-2-133,-1-1 14,-2-1 2,-2 0 76,-2 0 344,-3 1 134,-3 1 112,-3 2 78,-2 2 44,-3 3 28,-3 0 11,-1 3 44,-2 2 486,0 0-418,0 1 57,0 0 57,0 1 484,-1-1 15,3 1-385,1 0-45,3 4-45,2 2 214,1 0-416,0 7 38,4 6-61,0 4-5,4 4-11,-1-4 16,6 9-22,-3-5-13,4 6-3,-3-8-11,1-1 16,5 6-16,-4-7-1,2 4 7,-6-8-12,-1-2 5,0-1-5,-3-2 0,0-1 11,-1-2 51,-1-1 44,0-2 130,-1-1-157,-1-6-35,1 1-21,-1-7 5,-2 1 0,-1-2 0,-2-2-6,-2-2 6,-1-3-11,-1 0 78,-8-19-33,8 16 11,-5-12-6,10 22 17,1 1-17,1 3-11,1 2-17,1 1-5,0 2-17,1 0-12,1 2 12,2 0-6,1 0-5,3 2-1,1 0-10,1 3 10,1 3-5,2 3 6,1 3 0,1 3-6,0 1 0,0 2-3387,-1-1 3382,0 0 5,-1 0 11,2 3-22,-6-5 22,1 1-11,-6-7 5,-2-2 29,0-2 28,-2-1 3391,0-2-3374,-1-2-1,-1-2-28,-3-2-10,-1-4-7,-2-3 1,0-3-12,0-3 17,0-2 6,2 0 6,0-2 83,2-7-50,2 5-22,1-4-1,1 10-10,1 2-12,3 2-6,2 1-10,4 1-1,2 1 1,4 2 5,16-3-17,-5 3 0,25 1-11,-8 6 17,-1 4-17,-6 3-17,-14 2-33,-3 4-180,-2 2-476,-3 3-1657,-5 4-7468,-2 0 8941,-5-1 0,-2-10 0,-1-3 1</inkml:trace>
  <inkml:trace contextRef="#ctx0" brushRef="#br0" timeOffset="9836">12159 2130 18252,'-6'0'5014,"1"0"2331,5 0-6935,-14-18-1744,11 14 433,-11-14 252,14 18 1852,0 0-195,3 0-415,3 2-485,4 1 53,4 2 917,3 0-599,4 1-479,4 1 0,2 1 0,3 1 0,1 1 0,2 1-25,1 1 28,0 1-83,2 1-34,-1 2-90,2 1-9,-2 1-58,0 2-66,-1 2-44,-3 0-37,-1 2-48,-1 0-723,3 2 787,3 1-1554,7 3 1772,8 3 153,-22-15 0,2-1 89,3 1 1,1 1 40,3 0 0,2 0 75,2 1 1,1-1 16,3 2 0,0-1 23,4 2 0,0-1-18,3 1 1,1 0-18,2 0 1,1 0-69,0 0 1,3 1-893,-2-1 1,3 0-1,-2 0 826,-12-5 1,-2 0-1,2 0-14,13 5 1,2 0 0,-3 0-549,-16-5 1,-3-2-1,0 1 521,1 0 1,-1 0 0,0 0-38,18 8 0,-2 1-507,-1-1 1,0 0 501,-5 0 1,2 2-179,-8-3 1,1 2 0,-2-1-1,5 4 1,-1 0-11,-8-4 1,0 2-1,-3-2-168,0 1 1,-3 0-117,-2 1 1,-1-1-177,-2 0 1,-2 0-863,-2-2 1,-1 1 1394,0 2 1,-1-2-1,0 2 1,-3-3-1</inkml:trace>
  <inkml:trace contextRef="#ctx0" brushRef="#br0" timeOffset="11310">15516 4289 18156,'-4'-6'1508,"1"1"-607,3 5-61,0 0-538,-5-66-4363,9 42 4128,-4-15 1,4 2 39,13 22 805,5 1-833,5 2-7,4 1-4,4 3-12,3 3-23,2 2 18,-1 4-29,-1 2-11,0 5 0,11 12-11,-3 9-260,-3 0 237,-12 4 6,-16-9-5,-7 2-280,-8 13 296,-10-7-5,-8 10 5,-24 2 6,6-10-586,11-13 0,-1-1 614,-13 5 6,1-3 106,-15 0-45,16-8 51,-8-2 33,20-9 45,5-2 2979,0-8-3012,9 2 356,1-7-424,9 3-39,3 1-34,2-2-1385,11-2 1374,13 0-1554,2 2 1526,6 3-222,-5 5 211,3 2 5,2 3-10,3 2 5,1 4 0,4 1-6,-1 3 1,1 2-18,-2 1-5,-1 2-67,4 10-6,-15-5-16,-2 7-326,-38 13 197,-7-15 951,-21 17-1008,-1-22 9,7-9 0,-3-1 637,-21 5-1326,5-5 1,-1-3-805,-10-2 252,21-3 0,1-2 1033,-21-2 0,30-1 0,1 0 1</inkml:trace>
  <inkml:trace contextRef="#ctx0" brushRef="#br0" timeOffset="11693">15728 3767 14483,'-49'-3'810,"-1"-1"1,0 0 0,-10 0 0,3 4-1140,-2 13 1,5 5 485,19-4 0,2 2-34,-12 7 0,1 1-25,12-1 1,3 0-873,-1 3 0,0 2 838,-1 3 0,2 1-2,-1 3 0,1 1 306,0 3 0,1 1-335,0 2 1,2 2-240,0 1 0,2 2 220,0 1 0,3 2-403,0 0 1,3 0 390,1 2 1,3 0 3,1 1 0,2-1 478,2-1 0,3 0-476,1-2 0,4 1-609,3-4 1,3-1 605,1-3 1,8 0 20,16-1 0,11 0 0,0-4-320,1-3 1,5-2 304,5-1 0,6 1 1,-2-8 4,6-9 1,0-6-8,-17-3 1,1-1-1,1-1-190,2 0 1,1-2 0,1-1 193,1 0 0,0-2 1,0 0 148,1-1 1,0-2-1,2-1-118,0-2 1,3-3 0,0 0 0,-3-1 13,1-1 0,-3-1 0,4-3 17,-8 1 0,4-3 0,2-2 0,-4 0 0,-6 1-17,1-3 0,-7 0 0,1-3 97,9-5 0,1-3 0,-7-1-96,-6-2 0,-6-4-11,-9 3 1,-2-4 0,-3 1-35,1-5 0,-4-3-13,-4-4 1,-3-5 0,-4 4-200,-6 4 0,-3 2 181,-4-15 0,-5 2 279,-2 19 1,-4 2-277,-3 2 0,-2 1 3,-4 1 0,-2 3-5,-4 0 1,-2 3-25,-3 2 1,-2 1-37,-1 2 1,-3 2-57,-2 0 1,-2 3-77,-1 0 1,0 2-53,-2 1 0,-1 2-379,-1 0 1,0 2-1202,0 1 0,-1 1 1840,-7-1 0,3 2 0,27 4 0,2 0 0,-30-3 0</inkml:trace>
  <inkml:trace contextRef="#ctx0" brushRef="#br0" timeOffset="12627">14708 2061 20986,'2'2'938,"0"0"1631,-2-2-1094,0 3-841,-1-2 1135,-1 2-1124,-2-3-193,0 0 208,-3-1 323,-1 0-306,-1-1-641,-2 0 242,0 0-1117,-2-1 503,-1 0 260,-2 0 65,0-1 257,0 1 246,2-1-77,-1-1-32,4-1-196,0-1-202,3-1-461,2-1-374,2-1-48,2-2 296,0 1 181,3-1 472,1 0 401,3 1 481,1 0 604,2 2-1044,0 2-493,2 2 0,0 2 0,2 1 0,1 1 0,1 3 0,1 4 0,2 3 0,-1 6 0,1 1-377,1 4-1554,-2 2 97,-2 1 28,-3 1 460,-5 2 515,-2 0 539,-8 2 866,-4 1 446,-9 3 546,-6 1 405,-6 3 314,-5 0-1785,9-13 1,-2-2-501,-12 8 0,-9-1 0,21-20 0,5-5 0,5-6 0,3-3 0,1-13 0,6 1 0,2-8 0,10-2-910,3 7-292,7-4 856,1 10 1261,4 4 628,1 2-1543,5 3 0,16 3 0,-7 2 0,13 5 0,9 6 0,-10 0 0,-15-4 0,2 1 0,3 0 0,-1 0 0,20 3 0,-20-3 0,0-1 0,10 1-1147,-3 0 269,-3-4-372,-1 0-2771,-4-3 4120,2 0 1,-18 0 0,-2-1-1</inkml:trace>
  <inkml:trace contextRef="#ctx0" brushRef="#br0" timeOffset="12845">15310 1672 32767,'-9'-40'-1174,"-1"1"1,2 2-1,-1 9-316,-2 21 1683,-1 3 1577,2 2-906,0 5 1217,1 3-1978,-1 6-103,1 4 0,0 5 0,2 5 0,2 5 0,2 3 0,1 4-121,3 4-1520,4 0 366,3 3 122,4-1-35,2-1-33,2-2-358,0-3-1369,6 9 66,-8-14-1819,2 5 4584,-8-14 1,-4-12 0,-2-1-1</inkml:trace>
  <inkml:trace contextRef="#ctx0" brushRef="#br0" timeOffset="13670">15546 1744 32767,'-48'-15'0,"-1"0"0,4 2 0,6 8 0,10 28 0,-2 4 0,0 1 0,8-5 0,1 1 0,-13 13 0,13-13 0,1 0 0,-5 10 0,2-4 0,5-1 0,3-4 0,6-2 0,4-4 0,3-2 0,6-2 0,5-3-1320,6-1 182,6-3 654,6-3 441,7-2 461,5-2 340,6-3 443,4-2-897,-11-2 0,1-1-304,23-5 0,-22 4 0,0-1 0,16-5 0,-3-2 0,-3 1 0,-2-2 0,-4-2 0,-5 0 0,-3-2 0,-5-2 0,-3-1 0,-3 0-1273,-5 0 124,0-5 359,-8 7-35,-1-4-13,-7 10-95,-2 0 158,-1 1 142,-1-1 61,-1 2-54,-2-1-33,0 0 1650,-4-10-1877,3 14 253,-1-8 118,5 17 18,0 0 622,1 2-288,-2 5 1197,2 1-370,0 6 101,0 2-36,0 3-23,1 13-92,1-4-600,2 9 208,2-9-1108,1 1 304,1-1-104,1 0 28,0-1 12,-2-2 74,0-2 140,-2-5 100,-1-2 279,-2 0 246,-1-5 248,0-1 167,-1-6 345,0 0-271,-3-6-225,0-1-284,-3-5-255,1-1-263,1-3-23,-1-3-5,2-3 48,1-3 174,1-2 245,1-2 402,2 0 235,1 0 211,3 2 94,6-7 149,3 2 79,1 3-119,1 7 350,-3 8-996,2 4-499,0 1 0,2 3 0,0 1 0,0 2 0,0 2 0,0 4 0,-1 2 0,-2 6 0,-1 3 0,1 12 0,-4-4-1209,0 6-1206,-7-8 513,-1-3 491,-2-2 480,0-3 582,-2-2 504,-1-3 767,0-3 394,-1-2 815,0-2 251,0-1-1071,1-3-1311,0-3 0,0-3 0,1-4 0,0-3-151,7-12-682,6-9-287,4 1-116,5-2 1821,-3 13 1333,2 2-1081,1 1-837,1 4 0,1 2 0,0 3 0,1 4 0,1 3 0,0 2 0,14 9 0,-8 2 0,10 9 0,-14 4 0,-1 5 0,-2 5 0,2 26-2994,-9-9 2529,-9-9 0,-1-4 0,-3-17 0,-3-4 0</inkml:trace>
  <inkml:trace contextRef="#ctx0" brushRef="#br0" timeOffset="16243">11741 2300 12595,'2'-5'2834,"-1"1"4358,-1 4-7125,11-44-33,-9 33-17,9-32 27,-11 45 52,0 2 223,0 10-157,0 0-22,1 9-28,0 0-11,1 2-458,1 3 430,1 3-23,-1 2 12,0 2-12,-1 4-1608,-1 0 1,-1 2 1585,-1 15-17,1-13 0,-1 1-67,-2 7 78,1 1-673,-2 3 668,2 1 16,0 2-1947,0 4 1928,1-30 0,1 0 529,-1 2 1,1 1-538,1 1 0,0 1-794,0 0 0,1 1 802,0 3 0,1-1 0,0 2 0,1-1-171,-1 3 1,1 0 167,0 0 0,0 0 0,0 2 1,0-1 10,0 1 1,0 1 2,0 0 0,0 0-8,0 1 0,0 0 5,-1 1 0,1 1-11,-1 0 1,0 0 2,1 0 0,-1 2 6,0-3 1,-1 3-1,1-3-9,0 7 1,-1 3-4,0-13 0,-1 5 1,1 0-1,-1-5 6,0 11 0,-1-1 7,1-10 0,-1 5 0,0 0 0,0-5-4,0 12 0,0-3-8,-1-6 1,1 2-1,-1-4 13,-1 3 1,0-1 14,0-3 0,-2 2 1,1-2-22,-1 7 1,-1 0 65,1-8 0,-1 2 0,0-2-88,-1 3 0,0-3 14,-1 1 1,-1-1 2,1 1 1,-1-1-12,0-2 0,-1-1-346,0 0 1,0-1 342,0-2 0,0-1-11,0-1 0,0-1 225,1-2 0,-1-1-290,1-1 1,0-1-712,-6 25-84,2-5-1266,2-7 2163,3-3 1,3-20-1,1-3 1</inkml:trace>
  <inkml:trace contextRef="#ctx0" brushRef="#br0" timeOffset="17527">11477 7428 16656,'-1'-7'3461,"1"2"-2543,0 5-167,0 0 246,1-66-633,3 42-213,-2-15 1,1 3 122,6 19-50,0 2-33,1 3 139,6-1-296,-7 7-1,6-1-27,-9 9 33,0 3 17,-1 4 0,0 6 6,-2 5-6,-1 4-17,-2 4 6,-4 2 11,-6 18-34,-1-11-22,-4 11-1338,5-16 1332,1-2-5,2-3 7,2-2-7,2-3 17,2-4-12,2-2 23,3-5 5,1-3 1377,3-4-1343,2-2 22,3-3-6,1-3-21,4-6 56,13-11-51,-7 1 0,11-7 17,-10 6-6,-1-1-466,1 0 483,-1 0-11,0 2 16,-2 2-55,0 1 39,-3 4-17,-2 3-6,-4 3-16,-1 3-6,-4 2-17,-1 1-5,-1 5 516,-1 1-511,-1 6 0,0 3 0,-2 2 0,-1 4-16,0 2-6,-1 2-12,-2 1 1,0 2-12,-1 1-16,-1 0-29,3 2-33,0-1-134,5 12 44,2-11-296,6 7 184,3-15-5,2-4 0,2-6-90,2-4-100,2-5-40,1-5-28,2-6-726,2-6 805,1-6 44,2-4-197,1-4 429,-9 4 1,-1-1 115,10-16-581,-11 12 1,-2-1 697,3-15 34,-3-5-993,-3-3 1077,-2-3 5,-3-2 28,-2-2 51,-2 0-39,-4-1 67,-2 0 5,-5 2 28,-3 3 6,-7 1-944,-2 21 0,-3 1 883,-14-15-124,9 19 0,-3 3-499,-9 6 0,-2 4 471,8 4 0,-2 2-58,-12-1 0,-1 3 44,10 5 1,0 2 7,-2 2 1,0 2-1,-2 1 1,0 2-9,-2 3 1,0 2-7,0 2 1,-1 2-12,-1 2 1,-1 2-15,1 2 0,0 2-11,0 1 1,-1 4-265,4 0 0,-1 5 0,3-2 256,-7 7 0,1 1 2,8-4 1,-1 2 0,3-1-15,0 5 1,4 0 8,1 0 0,2 2 252,3 0 1,2 0-262,3 1 1,2-1-1,3 0 1,3 1 2,2-2 1,2 1 2,3-2 0,2-1 6,4-1 0,2-1-3,2-2 0,3-1-53,3-3 0,4-1 45,2-3 0,2-1 2,4-2 0,1-3 0,3-1 1,3-2-6,2-3 0,3-1 5,2-2 1,1-1-7,4-2 1,1-2 0,2-2 0,1-1 8,4-1 0,0-2-3,2-1 1,0-3-1,1 0 1,3-4 3,-5-2 0,4-3 0,-3 0 10,8-4 1,0-2-2,-10 1 1,3-1-1,-5-1 192,3-5 1,-5-1-180,-1-1 0,-2-1-214,-3-2 1,-2-2 226,-3 1 1,-3-3 11,-3 1 0,-2-1-9,-3-1 1,-3-1 5,-3 0 0,-2 0 0,-3-1-1,-2 0 1,-2-1 0,-2 0-6,-3 0 1,-1 0 189,0 0 0,-3-1-198,-2 2 0,-2-1-11,0 2 0,-3 0 456,-2 2 1,-3 0-463,-1 2 0,-2 2-8,-3 0 0,-2 3-3,-24-21-6,18 25 0,-3 3-8,-1 2 0,-2 2-6,-2 1 1,-2 3-32,-3 2 1,0 1-42,-3 3 0,0 1-183,-2 0 1,-1 2-603,-1 3 1,1 1-3689,4 0 0,1 0 4565,4 2 0,2 1 0,-1 0 0,14-2 0</inkml:trace>
  <inkml:trace contextRef="#ctx0" brushRef="#br0" timeOffset="18392">11489 6417 20705,'-19'-47'1118,"1"0"1,2 4-1,1 10-563,1 20-399,6 7-66,-3 1-40,6 4-27,0 5 10,-1 3-5,-1 7 34,-10 32-51,8-13-1025,-5 25 1037,10-22-12,3 1-3052,0 0 3058,5-1 44,9 9-93,2-13 66,12 5 5,-3-17-347,6-4 381,3-5 478,3-5-461,3-3 16,3-7 6,2-4-22,3-7 554,-12 0 1,0-2-533,18-12-54,-17 10 1,-2-2-625,13-11 667,-2 0-6,-2-2-11,-4 1-11,-3-1-17,-4 3-12,-3 0-161,-2 2 145,-2 2-11,-3 3 5,-2 2 178,-2 4-194,2-2 1804,-7 8-1888,-1 1 570,-7 8-1052,-2 2 506,-1 6-1586,-2 3 1640,-3 17 0,2-14 0,-2 8 0</inkml:trace>
  <inkml:trace contextRef="#ctx0" brushRef="#br0" timeOffset="20199">12593 4325 18847,'-32'32'112,"0"0"0,0 0 0,-13 13 0,7-4-22,9-1-17,2 3-12,3-3-10,3 1-6,4-3-17,5 0-12,5-5 1445,6 9-1444,5-14 11,5 5 0,3-14 11,4-4 554,2-3-469,12-2-63,-5-4 12,7-1 28,-8-5 485,5-4-390,-8-1 34,4-4 27,-12-2 23,-1 0-5,-4-2-23,-3-2-45,-2 0-44,-3-1 858,-4 1-920,-2 0-17,-6 1-22,-1 1-6,-4 3-17,-1 2-11,-1 3 0,0 3-17,-1 1 0,1 3-16,1 2-1,2 3-16,2 3-12,2 1 0,2 1-44,3 1-68,2 2-128,1 0-270,3 1-413,2-1-779,5 0-2214,4-1 3950,8 0 0,-9-7 0,2 0 0</inkml:trace>
  <inkml:trace contextRef="#ctx0" brushRef="#br0" timeOffset="20663">12911 4533 16610,'4'-42'599,"1"0"1,-2 4-1,1 7 2251,1 16-2503,-4 5-100,2 1 695,-2 6-897,-1 2 381,0 8-398,0 2 5,0 10-16,0 3-1992,0 5 1975,0 6-426,-1 3 235,-2 21-83,-1-12-331,-1 13-593,1-16-1351,1 0 2549,1 3 0,1-21 0,0-1 0</inkml:trace>
  <inkml:trace contextRef="#ctx0" brushRef="#br0" timeOffset="21484">13150 4653 15009,'3'-10'4223,"0"1"-3736,7-20 1,0-5-1641,-1 5 1469,3-11 0,-1 1 814,-5 13-659,-2 5-46,-3 3 262,0 5-373,-1 4-90,-1 3-73,-1 3 967,-2 1-1079,-2 3-17,-1 4 1,-4 4 33,-12 16-39,2-1-9,0 0 0,-1 2-2060,-7 8 2058,-9 12 5,13-15-322,-5 11 311,10-11 5,-2 6-2603,13-15 2598,2-3-590,4-3 584,1-1 1172,3-4-1177,2-2 232,3-3-255,4 0 23,2-3-28,3-1-23,3-1-22,4-3 2808,17-6-2937,-7-1-431,27-10-1158,-24 5 1331,12-5-5,-16 3 12,-1-1 44,-2-2 72,-1-2 85,-2 0 101,-2-1 89,-3 0 73,-3 1 45,-3 0 2565,-3 3-2470,-6 1 45,-2 2 56,-4 1 27,-3 1 35,-2 2 27,-2 1 23,0 2 387,-1 0-382,2 2-38,0 1 105,3 3-324,2 2-51,-1-1 18,-1 8-35,0 0-10,-3 9 5,-2 10-6,-3 8-22,0 0 6,1 0-1,3-10-16,0 8 5,2-8-10,1 5 10,2-11-22,3 1 22,-1-7-5,1 0 17,1-8 11,0-2 11,2-1 11,1-3 0,4-3 6,0-3 33,2-3 1,0-3 139,6-9-112,-5 3 6,4-7 96,0-3-3505,-3 5 3386,4-6 1,-4 10-172,0 1 150,0 2-1,0 2 34,1-3-62,-3 8-22,0 1 0,-2 7-17,-3 1 3321,2 3-3315,-3 3 225,0 3-231,1 1 5,-1 3 6,1 3-5,-2 0-6,0 2 0,-1 1 0,-1 0-6,0 6-16,-1 0 16,0-3 12,0-3 72,0-11-10,0-1 49,0-6-89,0-3-11,0-4 17,0-2 10,0-2 1,1-2 11,0-1 6,1-1 11,2-2-1,0 0 96,6-11-28,5-1-67,1 0-28,4 5 22,-2 10-22,2 2-6,3 2 0,2 3-5,1 2-6,1 2 0,-1 3-17,-2 2 6,-3 3-3409,4 9 3392,-8 0-45,0 9-28,-9-2-106,-5 2-218,-2 3-455,-6 2-1528,-2 1-7451,-4-3 9310,0-3 0,6-10 1,1-6-1</inkml:trace>
  <inkml:trace contextRef="#ctx0" brushRef="#br0" timeOffset="33643">10983 8282 10321,'3'-7'5035,"-1"2"-3870,-2 5 3232,0 0-4072,18-31 33,-14 26 45,11-21-21,-20 36-57,-4 4-34,-4 2-11,-4 5-23,-4 3-2614,-7 4 2559,-5 5-29,-6 3-33,-5 5-79,19-19 1,1 0-429,-3 1 1,-1 1 413,-1 1 1,-1 0-6,-2 2 0,0-1-1135,-2 2 0,0-1 1132,-1 0 1,-2 2 1,3-2 0,-3 1 0,-1 1-288,-2 1 0,0 2 1,-1-1 244,1 0 0,-1 1 0,1-1 103,1 0 1,1 0 0,2-2-108,-3 4 0,3-1-28,0 1 1,1 1-32,2-2 1,1 1-101,3-1 0,2 0-227,2-2 0,2 1-706,3-3 0,3 0 1098,2 2 0,1-2 0,1 1 0,3-2 0</inkml:trace>
  <inkml:trace contextRef="#ctx0" brushRef="#br0" timeOffset="35627">9260 10268 11693,'3'-6'8508,"0"1"-7842,-3 5-72,34-63-493,-26 43 112,12-15 0,-6 3 566,-17 21-522,0 4 18,-3-1-95,-1 4-46,-1 1-16,-1 2 189,-3-1-212,0 2-11,-5-1-11,-1 1 28,-20 4-57,5 0 1,-15 6 22,-10 5-1991,11 0 1935,15-5 1,0 0 27,-13 6-152,0 1 135,4 0-354,4-2 371,7 0 6,6-4-22,7-1 33,4-2 1972,7-4-1866,1-1 408,5-2-497,4-6 449,-1 1-460,3-3-12,-1 1-5,-1 2 5,0 1-27,-2 1-7,0 1 46,-2 1-45,1 5 0,0 1-12,-1 7 1,1-1 11,0 3-6,-1 3 0,2 1-11,-2 2 11,1 1-5,0 11-1,-1-6-3391,0 7 3397,-1-11 12,-1-3-1,-2-1-5,-2-1 0,-1-1-1,-2-2 18,1-1 3386,-1-3-3386,1-1 5,0-2 17,1-2 33,2-1 18,1-3 5,1-1-17,2-1-28,0-2-11,1-2-11,-1-4-6,1-1 6,1-3-11,1-2 5,2-1-11,3-1-11,2 0-1,2 1 7,1 2 10,1 0-16,0 5-6,1 0-11,1 2-5,8 4 10,-2 0-5,7 5 6,-4 2 0,2 5-12,1 0 0,1 3-10,-1 1-1,1 3-6,-2 2 7,-2 0-18,-4 3-11,-5 2-22,-7 1-90,-11 19 40,-7-9-1696,-12 15 1622,-4-13-38,-6-2-2824,-4-1 2840,-3-4-67,-1-3-432,-2-1 197,1-6-190,1-2-264,2-7-527,5-3-1417,2-5-5387,8-4 8262,6-1 0,9 0 0,5 0 0</inkml:trace>
  <inkml:trace contextRef="#ctx0" brushRef="#br0" timeOffset="36035">8909 9915 19626,'-52'-10'310,"0"1"0,4 1 1,5 6-65,4 23-22,-3 4-3106,-1 5 3061,-1 5-16,-1 6-96,22-19 0,1 2-3,-1 1 1,1 2-9,-1 1 0,1 2-17,0 2 0,0 0-578,1 3 0,0 0 564,1 2 1,0 1 269,1 1 0,2 1-262,-1 1 1,2 0-196,2 1-1,1 1 188,1 0 1,1 0-4,1 1 1,2 0-9,2 1 0,0 1 0,2 0 0,2 0-161,0 0 1,1-1 149,2-1 0,1 0-14,1-3 0,4 0 340,9 9 1,3-3-361,-3-13 0,5-2-53,20 11 0,6-6 45,-15-20 0,2-4 5,14 1 1,1-4 13,-9-8 0,0-4 9,3-2 0,1-4 5,2-1 1,0-3 13,3-5 1,1-3 7,-1-2 1,1-2-508,0-4 0,0-3 524,0-2 1,-1-2 5,-2-2 0,-1-2-324,-2-1 1,-1-2 348,-3-1 1,-2-2 5,-3 0 0,-2-1 0,-3 0 0,-3-3-149,-6 4 1,-2-4 0,-2 2 114,1-8 1,-3-1 146,-3 8 1,0-1 0,-4 2-156,-2-3 0,-2 3-6,-1 1 0,-2 2-2,-2 3 0,-3 1 349,0 5 0,-3 1-352,-4 3 0,-2 3 11,-21-21-17,-12 8-11,19 25 0,-2 2 11,-3 0 1,-2 3-10,-3 2 1,0 2 0,-2 2 0,-1 1-6,1 1 0,-3 2-25,-17 3 0,0 3 5,14 0 1,0 1-9,-13 4 1,2 2-35,18 0 1,2 1-46,1 0 1,1 1 211,3 1 0,1 0-1328,-23 18-4375,10 0-3748,12-1 9349,10-5 0,10-13 0,7-6 0</inkml:trace>
  <inkml:trace contextRef="#ctx0" brushRef="#br0" timeOffset="36914">10498 9378 15126,'-6'-2'4358,"1"0"-605,5 2-3563,-1-4-22,2 4-22,-1-4-28,3 6-18,0-1-10,-2 0 11,1 1 5,-2 0 23,1 1 0,-1 1-17,-1 0-11,-2 1-1,-2 1-32,-4 1-7,-1 0 12,-2 0-23,-2-1 12,-1-1 16,-3-1 1,1-1 17,-2-2 21,0 0 12,0-4 5,2 0 6,1-5 73,-4-10-134,8 1-46,0-8 12,8 4-11,5-11 5,5 7-28,5-7 11,4 13-16,4 1 0,2 3 22,15-1-6,-8 8-28,11 1 18,-10 6-18,2 5-548,-1 3 554,0 6-11,-3 4 5,-3 4-194,-4 4 206,-4 4-6,-5 1-6,-6 5-16,-5 1-1,-7 3-5,-7 2-5,-8 2-1,-8 1 3,-3-6 0,-2 0-461,13-15 0,-1 0 495,-12 11 0,0-4 13,1-7 7,4-7 5,3-5 5,4-6-5,4-2-5,4-6-1,2-3 1,5-5-7,2-2 493,4-1-497,1-1 4,4 0-4,2 2 194,4 1-189,2 1-6,1 3 0,3 1-5,1 2 5,2 2-17,3 2-5,3 0-11,2 1 1045,4 0-1236,19 2-67,-8 0-548,17 3-830,3-1-3055,-13-1 932,14-1-5209,-25-1 8418,-7 0 0,-14 0 1,-7-1-1</inkml:trace>
  <inkml:trace contextRef="#ctx0" brushRef="#br0" timeOffset="37128">11029 9219 18061,'0'-7'4263,"0"1"-3350,0 6 1272,0 0-2146,-24 6-11,15 14-17,-20 9-5,21 13-34,-1 1-2248,1 1 2141,0 1-128,2-2-605,2-1 241,2-4-241,6-5-376,3-5-481,7-5-974,4-6-2263,2-5 4334,3-3 0,-11-4 1,0-2-1</inkml:trace>
  <inkml:trace contextRef="#ctx0" brushRef="#br0" timeOffset="37946">11288 9369 15960,'-30'-29'123,"0"1"0,3 0 1,3 12 2503,10 25-2538,-1 3-16,-3 2 0,0 1 0,-3 3 1236,-1 0-1231,-1 2 18,-1 0 863,-6 5-813,8-6-17,-3 3 2655,12-10-2678,5-3 1,2-1-7,4 0 147,5 5-197,2-4 7,5 5-12,8-1-17,-3-2-17,8 2-11,-4-3 22,3-2-16,3-1-1,2-2 7,2-2-18,2-1 12,0-2 5,12-6-6,0-6-33,0-3-705,-5-2 716,-13 3 0,1-1-5,8-8 0,-11 4 22,3-4 11,-14 7 0,-4 0 6,-3 1 5,-3 0 1,-2 0 10,-1 1 12,-2 1 5,-1 1 706,0 0-666,0 2 33,0 0-5,0 1 33,2 1-11,1 0-6,0 3 1,1 0-29,-1 2-50,1 1-11,0 1-40,0 6-5,1 2 6,1 4 5,1 2-5,0 2-3376,-1 2 3370,-1 3-1642,0 2 1653,-1 1 6,0 2-17,0-1-6,0 1-28,-2-2-27,-1 6 50,1-10-1,-1 3 2549,3-11-2543,0-5 2454,2-2-2431,2-9-6,6-10 34,-1 0-34,2-6 17,-1 4 17,-2-2-12,0-2-5,0-2-3392,0 0 3376,-1-2-2270,2 2 2281,0 0 5,1 2 0,0 3-6,1 1 6,-1 5 2257,0 2-2257,-1 4 6,0 1-17,0 3 3386,0 1-3369,6 7-23,-1-1 22,11 12-21,-10-4-12,4 5 0,-6 2-28,-5-3 22,0 4 6,-4-7 6,-1-1-12,-2-1 6,0-1 11,-2 1 28,-1-5 1,-1 0-7,0-6 23,-1-1-5,2-3-7,-2-3 12,2-3 0,0-4 112,2-9-56,1 4-5,2-8-18,3 8 7,2 0 4,1 1-21,0 1-18,2 2 1,1 0 11,6 0-28,-4 5-23,6 1-15,1 5-7,3 10 0,1 1-312,1 8 312,-7 0 0,3 2-337,8 11-139,-7-5-1888,7 18-2481,-16-16-4957,0 5 9802,-9-14 0,-2-8 0,-2-4 0</inkml:trace>
  <inkml:trace contextRef="#ctx0" brushRef="#br0" timeOffset="39052">12428 7979 21489,'-39'-14'846,"-1"1"0,3 1 0,10 2-432,23 6-50,0 2-22,2 0-56,0 0 515,1 2-673,9 3 12,2 1-11,11 4-11,3 0-12,7 3-11,9-1-1348,8 2 1298,10 0-28,-25-6 0,1 1-6,2-1 0,2 0-3,2 1 1,2-1-9,2 0 0,1 1-1164,2-1 1,2 0 1171,0 0 1,2 0 2,1 0 0,0 0 3,0-1 0,1 1-6,0 0 1,0 0-1,0-1 1,0 0 7,-2 1 1,1 0 0,-1-1 0,0 0-9,-1 1 1,0-1 2,-1 0 0,0 1-8,0-1 0,-1 0-3,-1 0 0,0 0 5,-1 0 1,0 0-1090,-2 1 1,-2-1 1088,-1 1 1,0-1-205,-4 1 1,-1 0 195,-3 0 1,-1 0-4,24 6-11,-9 2 17,-11 0-16,-10 1-63,-11 0 423,-7-1-943,-11-1-1060,-8 0 1659,-10 2 0,9-8 0,-1 1 0</inkml:trace>
  <inkml:trace contextRef="#ctx0" brushRef="#br0" timeOffset="40862">15035 9548 18604,'23'-46'930,"0"0"0,0 0 0,-2 4 0,0 1 0,-7 7-404,-7 1-78,-2 4-56,-3 3-45,0 6 113,-9 1-320,-2 11-56,-10 1-28,-6 13-11,-8 5-471,-9 10 471,-9 6-1042,8-1 0,-1 2 1005,9-5 1,0 1-1079,-12 9 0,0 2 1078,15-8 1,3 0-6,0-1 0,1 4-611,2 4 1,0 4-1,3-3 602,3-2 1,2 0-12,-8 17 1,6-2-889,17-6 900,9-7 670,8-4-660,8-5-10,6-4 1140,3-5-1135,4-5 6,2-6 5,0-3 6,0-7 11,-2-4 0,-1-6 11,-4-4 23,-4-4 134,3-13-79,-11 6 135,0-19-151,-13 21-17,-7-7-22,-5 13-29,-7 4-5,-5 2-5,-5 5-6,-5 3 2299,-4 4-2299,-3 3 2312,-1 4-2306,-19 11-391,13 0 374,-11 8-12,19-3 1,4 3-1,3 0-27,6 4-29,5 0-56,3 3 123,6 1-430,3 1-337,4 0-532,7 1-1557,5-3 2851,10 2 0,-8-16 0,0-2 0</inkml:trace>
  <inkml:trace contextRef="#ctx0" brushRef="#br0" timeOffset="41231">15468 9000 17420,'-32'-53'739,"1"-1"0,0 6 1,0 8-421,-18 10-50,-9 11-149,25 14 1,-1 2-1449,-4 4 1,-1 2 1439,-4 2 0,0 2 0,-3 5 0,-1 1-166,-1 3 1,0 1 145,-1 4 1,0 2-23,1 2 0,0 3-6,1 2 1,2 4-18,1 1 1,2 3-18,2 3 1,2 3-3,2 2 0,2 3-16,2 1 0,3 3-253,1 2 0,3 1 252,1 2 0,2 0-200,2 2 0,3 0 181,1 1 0,1 0 86,3 0 0,2 1-110,3-1 1,1-1 9,2-1 0,3 0-12,3-4 0,4-1 9,2-5 0,4-3 2,3-4 1,6-3-139,17 3 1,6-6 154,-9-12 1,3-4-1,15 2 1,2-5 240,-10-11 0,0-5-258,2-3 1,2-2-128,1-3 1,1-4 146,2-3 0,-1-4 8,1-2 1,-1-4-126,0-2 1,0-3 136,-2-2 0,-1-2 5,0-3 0,-2-1 350,-2-2 1,-1-1-354,-1-3 1,-3-1-6,-1 0 0,-3-2 3,-1-1 0,-3-2-6,-1 1 0,-2-4 7,-6 4 1,-1-5 0,-1 3-252,1-7 0,-2-1 242,-4 8 1,0-2 0,-4 4 6,-3-2 1,-4 4 260,-2 1 1,-3 1-267,-4 3 1,-3 1-7,-3 4 1,-4 1-4,-4 2 1,-4 2-11,-4 3 0,-3 1-18,-4 3 1,-2 2-23,-4 1 0,-1 3-59,-4 1 1,-1 3-154,-1 0 0,-1 3-365,-1 0 1,0 2-1243,0 2 0,0 1 1867,-7 0 0,6 1 0,14 2 0,9 1 0</inkml:trace>
  <inkml:trace contextRef="#ctx0" brushRef="#br0" timeOffset="42395">13868 7567 24620,'11'-2'538,"-3"0"-460,-7 2 533,-1 0-516,-4 1 1,2 0-18,-4 0 0,2-1-22,0-1 73,-4-5-84,3 0 5,-1-6-5,3 0-17,1-3 0,0-1 6,2 0 16,1-7-33,2 8 0,1-3-17,3 10 22,5 0-22,-2 5 0,4 0 11,3 9-22,-3 1 11,5 6-5,0 11-1,-7-3 6,2 8-11,-10-5-28,-2 2-1,-6 3-4,-3 2-12,-8 3 22,-5 0 17,-4 1 6,-4-1 22,-15 11-11,10-14-1098,-10 5 1120,15-20 23,4-4 0,4-6-1,3-2-279,5-4 252,5-4 17,3-4-23,4-2 6,4-2-1,5-1 1,4 0-6,3 0 23,13-4-12,-6 7-10,7-3-7,-9 9 6,-1 1-27,-1 2 10,1 1-16,-1 1-1,2 2-38,1 1-40,2 1-106,0 1-169,1 0-206,3 0 740,0-3-5607,16 0 5449,-6-3 0,-6 0 0,-13-1 0</inkml:trace>
  <inkml:trace contextRef="#ctx0" brushRef="#br0" timeOffset="42588">14395 7513 23668,'-16'-41'670,"0"0"1,2 3-1,2 10-351,8 20-33,1 2-73,0 3-96,2 1-16,0 1-101,1 5 0,0 2-3381,2 8 3381,1 3 28,2 5-22,-1 4-56,4 20-62,-3-11-489,2 15 282,-3-15-252,2 1-1995,1 11-699,0-13 3265,4 9 0,-7-28 0,0-2 0</inkml:trace>
  <inkml:trace contextRef="#ctx0" brushRef="#br0" timeOffset="43330">14615 7492 21818,'-43'-18'59,"1"0"1,3 2 0,6 8 35,10 31-56,4-2 12,-6 9-29,6-5 6,0 1 6,-1 1-1,-10 18-16,14-19-17,-4 11 1187,17-23-1181,3-4 438,4-3-416,4-2 219,7-3-219,4-1-23,7-5-16,3-2-56,21-11 11,-9 2-17,13-6-84,-2-1-163,-16 6 236,8-5 6,-17 8-6,-4 0-28,5-4 78,-10 4 34,5-3 11,-12 6 17,-1 1 84,-2-4-28,-4 3 23,-1-1 969,-4 5-947,-1 0 11,-2 0 213,-2-1-145,2 2 27,0-1-22,2 4-23,1 0 34,0 2-213,0 2-11,0 7 23,-2 7-23,2 2 5,0 2-10,0-3 5,1 1 0,0-1-23,2 1 1,2 3 11,0-6-6,2 1 6,-3-8 0,2-1 22,-4-4 11,3-1-11,-3-4 1,3-1-7,0-4 40,3-7-23,0 0 6,2-6 0,-3 4 45,2-10-28,-2 6 5,2-7 18,-3 9-1,-1 2 6,0 0-1,0 4-10,0 1 0,-1 3-18,0 1-10,0 3-28,1 1 5,-1 2 0,2 0 0,0 1 12,2 2-12,1 2 0,0 3-22,2 5 11,-2 1 0,1 2 0,-2 0 11,0 2 0,-2-1-16,-1 0-1,-1-1-5,-1 0-6,1-1 17,-2-2 0,2-3 11,-2-2-5,1-3 55,4-5-27,0-5-12,5-6-3374,1-4 3374,2-2 23,3-3-840,1-1 873,1-1 18,1 0 27,2 1-22,1 2-80,1 1 63,0 3-23,0 2 1,-3 3 5,7 1-56,-9 6 2926,5 0-2937,-10 7-6,-2 3-11,-2 4 1196,-2 5-1381,-3 4-263,-2 5-1108,-4 6 1573,-3 8 0,1-17 0,-1 0 0</inkml:trace>
  <inkml:trace contextRef="#ctx0" brushRef="#br0" timeOffset="56468">21867 2879 22750,'-62'0'397,"8"0"-296,40 0-17,-3 0-22,-5 0 5,-4 0-28,-4 0-413,-4 1 413,-4-1 0,-3 2 0,-2-1 6,-1 0-590,0 1 601,-1-2 11,4 1 17,3 0 6,5 1-460,6-1 448,5 1-39,7 0-16,4 0 271,4 0-282,2 1 681,2 0-676,-1 3 497,-1 6-480,0 1 5,-2 5 11,2 0 18,-1 3 16,1 3-17,-1 2 11,-1 3-16,1 2-1,-1 2 7,1 1-12,0 0 5,1-1-16,0-1-6,3 0-11,0-4 6,2 0-12,4-3 6,2-1 0,5-3-11,3 0 5,3-3-10,4-1-7,1-2-22,3-1-44,0-2-96,2 0-201,-1-2-1103,3 0-179,2-1-4617,2-1 6257,5-1 0,-17-3 0,-1-1 0</inkml:trace>
  <inkml:trace contextRef="#ctx0" brushRef="#br0" timeOffset="56924">22229 3099 22867,'9'-41'429,"0"0"1,-1 2-1,-4 11-126,-5 22-74,-2 2-77,1 3-57,-1-1-45,0 4-22,0 2 0,-1 5 17,-6 17-17,1-2-6,-3 14-27,3-5-23,1 2-3448,1 2 3246,2 2-913,1 0 347,3 2-694,2 1-2005,3-2 3495,4 6 0,-3-22 0,0-2 0</inkml:trace>
  <inkml:trace contextRef="#ctx0" brushRef="#br0" timeOffset="57331">22811 2753 20196,'-3'-5'1679,"0"1"299,3 4-1939,69-51-1224,-42 40 1196,14-16 0,-2 6 407,-19 28-402,-2 2 1,-3 1-2983,-1 2 2977,-2 2 45,1 8-28,-3-4 0,0 7 0,-5-7-5,-1 0 420,-1-1-415,-1 0 0,-1 0-6,1 2 0,-1 0-5,1 1 0,0 1 0,1-1-6,1 2 0,1-1 6,4 11 0,-2-6-6,3 9 2974,-2-7-2929,3 13-28,-3-10-11,2 10-1,-6-14 1,-1-1-6,-4-1 6,-4-2-6,-4-2-189,-7-1 161,-6-3-78,-21 6-6,4-8-900,-17 4 427,21-12 0,0-1-2443,-19 3 3017,13-3 0,3-1 0,8-1 0,3-1 0</inkml:trace>
  <inkml:trace contextRef="#ctx0" brushRef="#br0" timeOffset="58022">21453 4800 18196,'1'-4'2503,"-1"0"433,0 4-2897,1-16 45,-1 14 22,-2-12 17,-4 19-5,-3 2-23,-6 2-28,-4 2 1,-7 0-3399,-4 1 3370,-6-1 12,-2 0-2213,-19 0 2218,14-5-346,-12-1 357,20-4 0,4-2 12,5-1 2071,5-2-2072,5 0 6,4-1-11,3 2 3106,4 0-3139,2 2 793,1 0-894,2 1 55,0 4 34,0 2 6,0 6-6,0 4 0,1 4 6,0 5-23,-1 19-878,0-6 850,0 16 23,0-13-6,0 2 11,0 0-11,2-1 0,1 0-3110,3-4 3093,4-1-140,15 9 39,13-3-50,3-3-168,8-8-218,-10-15-415,3-3-846,1-4-2912,2-4 4727,5-4 0,-23-1 0,-2-1 0</inkml:trace>
  <inkml:trace contextRef="#ctx0" brushRef="#br0" timeOffset="58535">22084 4966 17568,'-8'-4'2829,"1"0"-2168,7 4 885,0 0-1294,-11 21 17,6-11 0,-8 16 5,8-16-16,-1-2-29,-2 1-44,-2 0-39,-2 0-12,-2-1-11,-2-1-11,-1-3 0,0-1 0,0-1 12,2-2 10,1-1 152,-2-6-51,3-6-151,3-3-28,5-3-16,5 4 10,7-10-28,1 7 6,9-5-16,-1 10 21,13-2-16,-6 6-11,9 1-23,-9 6 11,1 0-5,-1 5 0,0 2 22,0 5-22,-1 4 0,-1 4 16,-2 3-10,-3 3 5,-4 1 0,-5 3-6,-3 0-356,-8 2 362,-6 0 6,-8 3-12,-9 1 0,-7 4-2017,-7-1 2006,-4 2-6,-3-2-178,16-14 1,-2-2 214,5-5 0,0-1 14,-25 12 6,18-17-1,20-10 46,2-11 223,8 0-274,1-7 1972,9 2-1989,2-1 508,6 0-514,12-6 6,-3 8-16,21-8-29,-1 14 6,0 1-636,2 8 591,-13 6-263,16 8-5,-11 0-164,9 4-268,-14-4-375,-1-1-840,2 0-2622,-2-1 4610,4 0 0,-16-6 0,-1-1 0</inkml:trace>
  <inkml:trace contextRef="#ctx0" brushRef="#br0" timeOffset="58940">22775 4860 23070,'4'-54'112,"4"12"574,6 46-541,19 6 131,-11-4-209,15 3-3150,-4-5 3111,-9-2 150,18 1-161,-21-3-6,4 1 6,-14-1-17,-3 0 6,-3 2 3344,-2 0-3350,-2 2 171,0 0-103,-4 8-29,-1-1 6,-4 6-6,1-4-11,-1 1-6,2-1 6,0 2-17,2-1-5,1 1 11,4 7-6,3-3 18,9 14-573,1-10 556,7 9-12,-4-7 11,-1 3-11,-2 2 5,-3 4 1,-5 3-17,-7 2-12,-24 18 0,-2-14-874,4-15 0,-2-1 790,-19 9-33,-3-3-101,15-13 1,0-1-186,-12 6-1098,-8 1-28,26-17-6004,5-3 7556,6-4 0,7-1 0,3-1 0</inkml:trace>
  <inkml:trace contextRef="#ctx0" brushRef="#br0" timeOffset="59584">21371 6555 22515,'-32'20'100,"1"-1"1,2-1 0,1-2-28,-20 5-3646,8-5 3607,-15 4-1,14-8 714,0-2-702,0-2 17,2-3 27,3-3 18,4-1 27,4-2 34,5-3 635,3 0-618,5-4-12,4 1-22,4 1 1909,2 1-1971,3 1 289,1 2-406,1 0 40,2 6-1,1 0 6,4 7 11,1 2 33,5 17-44,-2-2-362,3 13 379,-4-3-6,-1 4 5,-1 5-841,0 4 802,-1 1 18,1 2-1,-2-2-6,2-2-5,1-2 6,2-2 11,5-3-28,5-2-12,5-5-78,5-4-195,5-7-388,3-4-940,3-8-5170,3-5 6794,7-4 0,-25-4 0,0 0 0</inkml:trace>
  <inkml:trace contextRef="#ctx0" brushRef="#br0" timeOffset="60083">21970 6879 21192,'-3'-3'1485,"0"0"565,3 3-1966,58-63-5286,-33 45 5227,10-17 0,0 5 37,-11 26 1308,-2 2-1354,-2 1-4,-2 4-1,-1 2 803,-3 5-814,-1 3 0,-1 3-22,-2 4 16,-2 1 6,-4 2-11,-2 1 0,-1 1 0,-4 1 5,-2 1-5,-5-1-12,-1-1 18,-3-1-291,0-4 307,-1-3-578,1-3 583,-1-3 7,0-3 10,-1-1-23,0-4 41,1-1-1,0-1 6,1-1 28,1-3 1,3 0 10,-1-3 11,3-2 3078,1-1-3083,3 0-17,1-2-23,2 1 886,0 0-902,4-1 15,1 2-21,3-1-5,1 4-23,1 0-6,3 2 1,0 2 16,12 3-10,-3 4-12,8 5-12,-6 4 7,13 13-6,-9-5-908,9 8 913,-14-8-5,-4 0-11,-4-1-12,-6 0-27,-6 7-1,-6-7-16,-6 5-51,-7-9-45,-5-2-73,-5-2-122,-2-1-158,-1-3-246,-2-1-375,0-3-835,2-2-2755,1-2 4115,0-3 1,19 3-1,3-1 1</inkml:trace>
  <inkml:trace contextRef="#ctx0" brushRef="#br0" timeOffset="60482">22707 6714 19764,'2'-9'2655,"-1"3"-1837,-1 6 1568,0 0-2974,7-47 632,1 34-21,8-36 171,9 46-194,-6 1 11,9 0-11,-8 2 0,0 3-6,0 1 6,-1 4-3239,0 3 3245,0 4-6,0 0 320,0 4-314,0 1-6,-1 3-456,-1 1 467,-2 2-56,3 14 67,-5-8-28,-3-2 1,0 1 0,2 7-12,3 14 17,-5-14-6,-1-1-5,-2 1 0,-3 12 0,-3-11 5,-6 7 0,-5-15-16,-9-3 5,-7-2-414,-7-2 386,-5-2-70,6-9 0,-2 0-549,-19 5 454,18-8 0,-1 0-478,-13 0-1480,16-5 0,0-2 2168,-19 2 0,8-2 0,23-3 0</inkml:trace>
  <inkml:trace contextRef="#ctx0" brushRef="#br0" timeOffset="61059">21291 8457 16902,'0'-7'2986,"0"1"-2214,0 6 915,0 0-1570,-65-55-339,41 41 258,-14-15 1,1 5 13,17 27 1,2 3 79,-1 2-80,-1 1-5,-2 2-3317,-1 2 3306,-3 0 10,-1 0 18,-1 0 5,-2-1 17,1-2-2111,0-2 2116,0-2-5,3-3 0,2-1 118,-2-1-85,9-1 2247,1 0-2286,11 0-38,2 0-12,2 0 3375,1 3-3347,-1 3 0,1 6 22,-2 4 101,-3 18-78,1-3-798,-2 16 786,1-7-16,0 5-1582,2-10 1,0 0 1558,-1 21-22,2-19 0,0-1-508,2 12 503,1 0-18,4-5-5,4-2 23,4-4-12,4-3-17,5-4-11,3-2-2163,22 4 1900,-10-9-190,16 1 6,-14-14-2135,20-6-308,-14-5 3110,-12-2 1,-3-1-1,-6-1 1,-1-2-1</inkml:trace>
  <inkml:trace contextRef="#ctx0" brushRef="#br0" timeOffset="61449">21673 8591 13187,'0'-6'3478,"0"1"2006,0 5-5394,-15-30 854,7 31-809,-23 12-40,14 43-74,6-21 0,0 0 7,-3 24-5,6-17 16,2-3 0,1 12-33,2-15-12,3 6 12,3-18 1577,2-5-1567,4-3 57,8-2-11,-3-6 5,8-1 11,-3-7 29,17-10-57,-7 0 328,12-8-328,-13 1-829,0-2 847,-2-1 3,7-10 30,-10 9 22,5-5 11,-15 12 202,-1 1-218,-6 7 146,-2 0-242,-4 5 832,-2 8-854,-4 9 11,-2 3 6,-1 7-29,1-5-16,3 3-28,1 0 67,2 1-756,2 13-5,4-9-988,3 9-217,3-12-1590,3-1-2504,5-3 5985,7-2 0,-12-10 0,1-1 1</inkml:trace>
  <inkml:trace contextRef="#ctx0" brushRef="#br0" timeOffset="61841">22602 8701 17044,'9'-38'177,"0"0"0,8-23 2433,-1 60-2549,-1 1 1387,0 1-1420,-2 1 865,0 2-865,0 2 12,-2 1 3408,1 1-3426,-1 1 6,2-1-17,0 2-11,2-1 23,1 1-12,3-1 0,1 2-11,2-1 0,1 0 0,-1 1 6,-1 0 10,-3 0-10,-2 0 0,-3 2-1,-3 0 18,-4 2-3410,-3 1 3410,-4 1 33,-11 14-12,-10 8-27,-3 0-28,-5 2 33,8-11-787,-1 0 782,0 1-6,-1-1 2649,1 0-2666,1-1 12,4-2-6,1-2-22,2-3-18,3-1-21,2-3-23,2-2-45,2-2 1113,0-3-1353,-3 2 110,1-5-122,-5 0 262,-1-4-592,-3-3-258,-6 1-510,-5-2-1445,-7 0 2076,-11-1 0,21 1 0,-1-1 0</inkml:trace>
  <inkml:trace contextRef="#ctx0" brushRef="#br0" timeOffset="62415">21282 10203 21271,'0'-4'1148,"0"1"-78,0 3-1059,-70-32-2934,40 27 2923,-14-10 0,0 3-23,12 20 29,-2 2 5,-1 2 472,-3 0-466,0 0-1,-3 1 1,1-2 6,-2-2 10,1-2 6,2-3 1,2-2-106,5-1 127,3-1-2518,5-3 2530,3 0 964,5-3-914,4 0 226,2 0-63,3-1 381,4 3-555,0 1 3353,3 1-3409,0 2 6,6 12-40,-3 0 12,6 13-1,-3-2 1,-2 4 11,0 6-12,-3 3 18,0 5-12,-3 3-624,-2 2 624,-4 1-993,-2 2 982,-3-1-11,0 0 6,2-4-658,1-2 640,3-4-10,4-3 5,1-3-80,5-2 47,3-4-46,6-1-78,3-3-202,7-3-419,4-3-812,7-3-4237,6-5 5827,14-2 0,-24-5 0,0 0 0</inkml:trace>
  <inkml:trace contextRef="#ctx0" brushRef="#br0" timeOffset="63015">22049 10292 24301,'-47'25'314,"5"-3"-236,25-13 6,-1-1-11,-4-1-17,-1 0 95,-28 0-112,17-3-11,-20 0 23,26-4 16,1-1 22,3 0 35,3-2 16,4 0 17,4 0 5,4 1-10,3-1-29,4 1 56,0 0-84,2 2-95,4 4 11,0 1-5,6 6-6,-1 3 6,2 2 22,2 14-12,-5-6 1,-1 9-28,-5-9 33,-3-1 6,-3 1 0,-5 0 17,-4-2-17,-4-1 17,-9 7-23,6-9 1,-7 4 55,5-8-11,7-6 6,-2-1 11,9-6 17,2-1 5,2-2-5,1-1-6,1-3-22,1-3-6,0-1-11,1-1-11,0-2 6,3-2-12,1 1-11,4-1-6,2 1-5,1 1-11,3 0 10,1 2-4,2 0 4,3 3-4,2 0-12,2 3 0,2 2 5,1 1 12,1 1-6,0 4 6,1 3-11,-1 4-6,0 4 11,-2 3-6,-2 2 1,-4 2-6,-4 2-6,-4 1-16,-7 1 22,-7 0-17,-7 0 6,-7 0-17,-8 0-28,-16 10-17,7-9-22,-12 5-101,17-15-95,3-5-118,5-5-173,3-3-236,5-5-2408,3-13 3226,5-3 0,2 1 0,2 3 0</inkml:trace>
  <inkml:trace contextRef="#ctx0" brushRef="#br0" timeOffset="63457">22457 10236 27062,'-23'-3'191,"6"-1"-163,20 3-6,1 0-11,2-1-11,1 2 12,3-1 4,0 1-4,3 0 4,1 0-4,2 0-1,0 0-6,12 0-21,5 0 27,3 0 6,2 0-17,-9 0 0,3-2 22,19 0-3179,-11 1 3168,14 0-5,-19 2-29,-6 2 29,0 7 11,-12 5 0,-4 2 22,-11 4-28,-6-2 0,-4 2-140,-1 2 101,-2 3 45,1 1 0,0 1-225,1 0 230,0-1-22,1 2 0,0 1 0,0 1 17,2 2-17,0 1 0,1 18-28,1-12 22,-1-5 1,-3-1-727,-20 21 732,-5-2 0,10-28 0,-2-4-11,-18 7-11,-4-2 5,-1-6-28,0-1-123,3-6-137,3-3-742,6-5-692,8-3 1739,4-7 0,13 4 0,2-3 0</inkml:trace>
  <inkml:trace contextRef="#ctx0" brushRef="#br0" timeOffset="64116">21044 11860 23537,'-47'-22'-238,"4"6"196,24 27 294,-4 1-96,-20 9-54,6-5-34,-16 6-18,10-6 17,-1 0 77,-2-3-24,1-2-133,2-3 2,3-4 5,4-1 1002,-3-3-860,8-2-98,5 0 302,11-1-483,11 2 159,1 0-147,1 3 578,0 7-562,-1 2 105,-1 16-52,2-6 14,0 11 222,2 12-116,0-6-743,1 13 724,2-12 23,1 1-6,1 1 6,-1 1-3202,-1-1 3133,-1-1 14,2 0-476,-1-1 469,2-2 17,-1-1-17,3-2-6,1-4 18,4-5-24,3-3 1,5-5 0,5-2-1989,4-4 1882,7-3-471,8-6 1,4-4-458,-16-1 0,1 0 172,22-3 0,0-1-714,-21-1 1,-1 0 1587,6-2 0,-2 1 0,3-1 0,-1-1 0</inkml:trace>
  <inkml:trace contextRef="#ctx0" brushRef="#br0" timeOffset="64516">21858 12037 21912,'-44'-19'265,"0"1"1,3 1-1,7 6 1232,10 15-1357,0 1-34,1 5-3342,0 3 3308,2 3-557,1 4 529,2 4 415,1 3-431,1 5 0,0 4-272,0 1 255,1 3 6,2 1-17,0 2 11,4 18-22,8-15 16,7 12-10,10-22 5,7-1 1316,7-1-1316,-4-13 0,2-2-28,18 9 28,-16-12 0,0-2 0,12-2 6,-4-5-10,6-9 27,-14-4 10,2-6 18,-17-4 339,-5-1-334,-5-3 11,-3 0 45,-12-11-50,0 7 203,-13-8-226,1 11-377,-5 1 383,-4 4 33,-21 0-56,9 7 1,-13 2-23,20 7 28,3 2-23,5 3-5,6 4-61,-1 10-34,9-3-113,1 8-195,9-4-1569,4 9-688,6-6 2660,7 9 0,-5-20 0,2 0 0</inkml:trace>
  <inkml:trace contextRef="#ctx0" brushRef="#br0" timeOffset="64900">22342 12062 25578,'-1'-39'157,"0"0"0,3-24-56,12 58-23,3 1 1,5 0-12,2 1 17,1 1-23,1 1-10,0 1-6,-2 2-17,0 1 0,0 2 16,-1 2-4,1 1 10,2 1-16,3 2-315,0 0 303,1 2-50,-1 2 45,-2 2-6,-3 1 1,-3 3 72,2 14-40,-9-4 102,2 24-79,-12-20 84,-7 28-3407,-4-24 3312,-7 15-11,-2-12-924,-1 1 879,0 1 11,1-1-5,4 0 0,2-1 67,6 17-84,5-13-14,2-11 0,2-1-37,2 2-44,2 6-79,-7-20-190,-5-4-437,-6-5-1378,-7-4 2909,-9-4 0,10-4 0,0-1 1</inkml:trace>
  <inkml:trace contextRef="#ctx0" brushRef="#br0" timeOffset="65839">23848 3160 24727,'4'0'145,"10"0"-128,33 0-1214,6 0 1208,3 0-972,4 0 972,1 0-11,1-1 6,-2-2-882,-4-1 881,-6-1 12,-6-1-180,-9-1 196,-8-1 18,-9-1 452,-7-1-470,-7-1 937,-6-1-959,-5-1 1595,-6-1-1584,-7-1-5,-4-1 298,-3 0-129,-15-7-52,11 6-428,-7-6 490,16 11 11,5 0-11,4 3-17,5 1-39,3 2-50,3 2 16,0 2-89,4 1-6,2 2 452,4 3-452,4 4 0,15 12-33,-2 0-964,10 10 980,-7-3 6,2 3-3047,0 3 3025,-1 3-45,-4 3-985,-3 2 682,-7 2-718,-11-10 1,-3 1-1472,-6 20 2559,-3-13 0,-2-4 0,-2-7 0,-2-1 0</inkml:trace>
  <inkml:trace contextRef="#ctx0" brushRef="#br0" timeOffset="66458">23637 5289 20872,'58'-4'24,"0"-1"0,-2 1 1,-3-1-23,-16 1 1,-2 0-203,3 0 0,0 0 205,0 0 1,-1 0 0,1 1 0,0-1-6,-2 1 0,0 0 5,-2-1 1,-2 1-6,27-3-1654,-10-1 1682,-11 1 0,-10-1 1048,-11 0-1054,-9-1 669,-8-1-713,-9-1 1018,-7 0-1018,-10-2 22,-7 2 2277,-8-1-2260,-6 1 6,-5 0 5,-3 0 22,2 0 23,3 2 23,4-1 10,8 1 29,8 1 30,8 1 3,7 2-6,6 1-22,4 1-39,3 1-34,2 0 1095,3 0-1123,3-1-5,5 1-18,7-1 7,6 2-12,7 0 6,27 7-3235,-7 2 3223,-16-2 1,0 3-1,17 7-505,0 3 505,-3 3-5,-3 3-1607,-4 3 1613,-5 3-17,-5 3-1063,0 18 844,-13-11 1546,-4 13-2112,-15-17-3639,-21 17 4034,-4-9 0,1-6 0,7-19 1</inkml:trace>
  <inkml:trace contextRef="#ctx0" brushRef="#br0" timeOffset="67048">23815 7185 23528,'-46'2'431,"-1"1"0,8 0 1,9-2-337,20-1 140,21 0-134,5-2-34,17 0-661,9-3 606,12-1-516,-22 3 0,1-1 510,4 0 0,1 0-4,2 0 1,0 0 2,2 0 1,0 0-3,1-1 0,-1 1-3,-2 0 0,1-1-3,11-1 0,0 0-5,-16 2 0,-1-1 5,8-1 0,-4 0 9,2-1 22,-12 0 0,-10 1-12,-10 0-10,-5-2-40,-21-4 29,-3 1 38,-39-11-10,12 7-596,13 5 1,0 1 617,-18-5 6,0 2-223,2 0 290,5 1-61,4 2 374,0-3-223,16 5 49,0-2-212,20 6 1510,3 1-1521,8 2 1534,4 0-1535,8 0-21,8 2 10,6 3 0,26 11-3268,-11 0 3249,-14-3 0,0 0-3,12 9-226,1 3 220,-2 1-16,-2 0 0,-3 1-18,-5 0-38,-5-1-84,-6 1-174,-5-1-219,-6 1-314,-6 0 1993,-5 2-4507,-7 0-6448,-3-3 9261,-4-4 1,6-10-1,2-6 1</inkml:trace>
  <inkml:trace contextRef="#ctx0" brushRef="#br0" timeOffset="67643">23783 8983 14247,'-44'0'502,"-1"0"1,5 0 0,7 0 2263,17 0-2654,7 0 1335,4 0-1279,3 0 56,8 1 6,3 0 134,51 1-308,-12-2-713,-4 1 1,2-1 656,-11 0 0,0 0-11,23 0 0,2-1-15,-13 1 1,1-1 15,-7 0 1,3 1 0,0-2 483,18 0 0,-1-1-494,-17 0 1,0 1-43,20-4 1,-3 0 33,-6-1 0,1-3 11,-36 3-50,-16-5 5,-23 0 113,-29-3-7,-7 2-451,8 6 1,1 1 501,-14-3 56,9 1 1,2 1 55,-6-4-95,21 5 0,2 0 157,-5-4 2128,8 2-1893,0-3-308,13 3 1259,2 1-1404,11 3-29,4 3 6,7 1 6,19 0-29,1 3 982,19 3-982,-3 3-16,6 3 11,3 3-1003,-13-1 1,1 0 999,-10-2 1,0 1-15,7 6 0,3 3 0,-5-2-44,14 16-12,-13-8 0,-6 1-656,-15 3 236,-9 0-331,-14 0-559,-9 1-2012,-13 0 2876,-13 5 0,19-18 1,-2-1-1</inkml:trace>
  <inkml:trace contextRef="#ctx0" brushRef="#br0" timeOffset="68250">23687 10820 17965,'-57'1'485,"-1"-1"1,7 0 0,9 1-329,18 1 1497,13 2-1531,10-1 836,23 2-780,2-3-62,24 0-206,1-3 133,-5-1 1,5 0-764,9-1 1,2 0 729,1-1 0,1 1-3,3 0 1,-4 0-4,-15 1 1,-3 0 2,1 0 1,-1 0-9,-2-1 0,-1 0 5,-2 0 1,-2 0-1191,-4 0 0,-1 0 1190,22-4 18,-10-1-287,-10 1 354,-9-1 205,-10 0-188,-7-1 1573,-8-1-1663,-8 0-6,-10-2-6,-10 0 1,-9 1 2587,-9-1-2559,-5 0 22,-4 1 64,15 3 1,-1-1-631,-19-3 619,23 5 1,0-1 142,-5-1 17,8 2-17,8-1-2670,10 3 2574,6 0-60,6 3-46,4 0 364,11 1-386,17 0-17,6 3-11,14 3 408,-5 5-402,5 4-6,2 4 0,1 4 0,-2 3-11,-1 3 5,-17-6 1,-2 2-7,12 13 817,-16-12 0,-2 1-906,-1 12-140,-8 2-1924,-6 22 603,-9-14-1398,-1-15 0,-2-1-6450,-9 9 9410,0-6 0,7-17 0,2-8 0</inkml:trace>
  <inkml:trace contextRef="#ctx0" brushRef="#br0" timeOffset="68819">23697 12626 21991,'-43'0'644,"-1"0"0,6 0 0,9 0-588,22 1 407,5 1-379,3 2 152,4 1-140,5 2 4,9 0-4,8 0-57,13-1-1022,10 0 983,-19-3 0,2-2-18,4 1 1,2 0 23,3-1 0,2 0-1420,3-1 0,1 1 1420,1-1 0,2 0 2,-1 0 1,1-1-356,-1 0 1,-1-1 349,-1 0 0,0-1-636,-5-2 1,0 0 640,-3 0 0,-2-1-5,-4 0 0,-2-1 25,22-8 11,-15 0 510,-12-2-487,-13-1-17,-10-1-6,-11-2-17,-8 0-22,-9-1-5,-8 0 27,-24-5 929,10 7-878,14 8 0,0 1 123,-11-1 341,3 2-296,6 3-6,5 1-34,8 1-33,6 2 1729,7 1-1824,3 2 11,4 0-56,6 4 1957,3 2-1962,7 7 692,6 3-679,7 5 1,4 3-59,9 7-813,-6-5 1,0 0 834,4 5-5,-1 1-1,-2-1-44,-3 1-57,-6-2-117,-6-1-150,-10 1-254,-9-3-2906,-32 15-6145,3-14 8969,-18 8 1,26-24 0,7-5 0</inkml:trace>
  <inkml:trace contextRef="#ctx0" brushRef="#br0" timeOffset="71809">25480 2774 22274,'12'-22'801,"-2"4"-605,-10 18 162,0 0-218,-3 0-28,2 0-34,-4 0-16,0 1-23,-2 0 0,-4 0-11,-4 1 6,-3 0-17,-5 1 5,-5 1 1,-4 1-12,-4 1-766,-5 0 766,-2 0 6,-2 1 0,1 0 5,2-2-5,2 0 17,5-1-1,5-2 29,7-1 11,7 0 33,5-1 29,4 0-1,4 0-11,1 0 878,2 0-945,-1-3 6,1 1-6,1 0 163,-1 1-202,1 7-1,-1-1 1,1 7 17,-2-2 5,0 1 6,-1 2 11,-1 1 5,0 3 12,-1 0 11,-1 3 11,-1 1 12,-1 2 5,0 4-3403,-3 1 3403,0 2-841,-2 4 830,-2 0-6,0 3-22,-2 0-1994,0 1 1982,0 2 1,1-1-164,2 1 158,3-1 5,3 0-5,4-1 0,1-2 6,3-2-6,2 0-17,1-1 11,4-2 1843,6 9-1848,-2-12-6,6 7-6,-2-14 40,0-1-17,2-2-5,1-2 10,1-2-38,0-1-7,0-3-4,2-2-1362,-1-3 1316,1-1 1326,2-3-1521,0-1-18,3 0-464,1-3-404,-1-1-2680,1-4 3795,1-1 0,-14 4 0,-1 0 0</inkml:trace>
  <inkml:trace contextRef="#ctx0" brushRef="#br0" timeOffset="85854">26220 1652 29480,'-5'-57'-479,"0"0"1,0 5-1,2 8 207,5 11 59,0 6 212,2 6 378,0 4-163,-1 6 109,0 2-975,-1 4 1345,1 1-438,-2 3-119,0 2-212,2 3-280,1 3-15,1 7-71,3 4-96,1 4-8,0 4 31,0 1-252,0 3 568,-1 0 188,-1 0-2,-1 0-97,-1-2 124,0-1 9,-2-3 26,1-2-34,-3-3 29,0-2 11,-1-3 25,0-3 0,0-3 59,-7-2 498,2-3-321,-6-2 131,4-5-311,-2-3-43,0-4-89,-2-4-21,1-2-17,0-5-253,0-3-61,-1-3-401,2-3 560,-1-3 67,2-1 94,2-3 0,0-1-40,-1-11-239,3 10 1,0 1 285,2-3 18,1 1 3,0 2-12,1-7-7,0 14-19,1-5 38,2 15 1,2 3-13,2 4 0,3 3-1,3 3 1,4 3 10,4 2-5,4 3 6,14 4-12,-8 4-5,9 6 92,-13 3-85,-3 3 566,-2 2-561,1 11-5,-9-7 6,-1 9-7,-10-11-10,-13 10 5,-3-8 12,-14 7-619,-1-10 613,-6-1 267,-3 1-261,-2-2-478,0 0 471,0-1 12,3-2-16,2-1-18,-4 2-16,15-5-1,-1 1-66,16-6 532,5-2-700,2 0-180,3-1-134,5 1 356,4-1-642,5 0-202,4-1-290,4-1-444,4-1-571,3-1-559,2-1-791,1 0 1093,-4 0 2135,-5-1 0,-12 0 0,-6 0 0</inkml:trace>
  <inkml:trace contextRef="#ctx0" brushRef="#br0" timeOffset="86427">26702 1395 9318,'7'-4'6139,"-2"1"-4688,-5 3 4307,0 0-5534,-4-30-39,1 23-51,-3-22-39,1 29-28,0 0-16,1 1-12,0 3 11,-2 2-10,2 3-12,-2 2 11,2 1-11,0 3-11,0 0 5,2 2-11,0 0-11,2 0 6,-1 0-12,1-1 1,1-1 10,1-3 1,2-1 11,1-2 11,1-2 22,0-3 12,1-2 5,2-2 45,7-6-45,-1-1-5,6-6 38,-3 0 124,7-11-84,-6 4 17,4-6 0,-9 7 17,-3 2-12,-2 3 12,-1 2-17,-4 2 112,0 2-202,-2 3-11,-1 1-11,-1 4-40,-2 7 18,1 0-23,-3 8-6,2-3 6,0 2-33,1 2-1,0 1-16,1 0-1,0 1 1,0-1-6,1-1-23,2 2-5,1-2-39,1 0-6,0-1-56,1-2-67,-1-2-73,2-2-100,1-3-74,1-3-33,3-1-11,2-1-1,2-2-408,12-5 560,-6-1 107,8-5 100,-9 2 112,-2-1 90,-2 0 44,-3-1 191,0-6-61,-6 5 38,-1-4 34,-5 7 17,-2 0 51,0 2 17,-1 1-7,-1 2-16,-2 0 151,-2 2-313,1 1-23,-1 1 33,0 2-89,0 3-73,1 1-5,1 3-17,3 0-28,1 6-23,1-3-61,2 5-140,3-3-236,2 0-375,1 1-739,1 0-1899,0 0 3512,1 1 0,-6-7 0,0-1 0</inkml:trace>
  <inkml:trace contextRef="#ctx0" brushRef="#br0" timeOffset="86647">27168 1128 25752,'-1'-3'-481,"0"0"-734,1 3-1795,3 0-2636,4 5-1919,5 1 7520,-1 4 0,-4-4 0,-4-3 1</inkml:trace>
  <inkml:trace contextRef="#ctx0" brushRef="#br0" timeOffset="86981">27350 1248 20862,'1'-4'2637,"0"0"-887,-1 4-1931,24 2 73,-12 6 40,19 4 12,-19 6 19,-1 2-176,-2 0 130,0 1 71,-2 1 7,-3-1-4241,-2 0 4257,-2-2 888,-4-2-860,-2-2-5,-6-3 5,0-2 202,-14 1-96,11-7 1,-7 1-1,14-7 52,3-8-113,3-1 3370,2-9-3326,10-8-77,1 4-6,9-8 22,9-2-39,-4 10-3415,23-12 3393,-18 19-17,10-3-236,-13 11 107,-3 3-235,0 2-382,-2 2-615,-3 1-2151,0 2 3523,-2 2 0,-7-1 0,-3 1 0</inkml:trace>
  <inkml:trace contextRef="#ctx0" brushRef="#br0" timeOffset="88029">26723 1422 19900,'21'-38'1081,"-3"6"-41,-17 27-777,1 0 212,-1 0-94,1 0-102,0 2-145,-2-2-22,2 2-11,-2 1 412,0 0-407,0-1-22,0 2-11,0-1-12,0 1 1,0-1 89,0 0-123,-1 1-5,0-1 5,-1 1 0,1 0-12,0 0 18,-1 1-12,1-2 12,0 2-23,-1-2 12,1 1-18,0 0 12,-1 0 11,0 0-28,0 0 11,-1 0-22,0 0 28,-2 0-17,0 1 0,-2 0 11,-1 1-28,-2 1 23,-1 1-1,0 2-5,-2 1 6,1 0-6,-1 2 6,1 0-1,1 0 6,0 0-11,-1 3 6,4-3 0,-1 3-6,3 0-12,1-2 24,1 3-12,0 4-6,1-4-11,-1 6 12,2-5 5,-1 0 5,1 1-5,1 0 0,0-1-5,1-1 10,1 0 6,1-1-5,5 1 0,-1-3-1,4-1 18,-2-4-1,1-1 12,2-2-1,2 0-3391,2-1 3386,2-2-72,2-2 61,1-2 11,2-1-5,-2 0 10,0-1 1,-2 0 3359,-2-1-3343,-3-1 1,-1 1 204,-1-5-187,-5 3-12,1-4-17,-6 4 6,-1 0-6,0 0-6,0 1 1,-1-1 5,-1 1 12,-1 0-18,0 0-16,0 0 22,1-1 6,1 0-6,0 1 34,1 1 17,0-3-40,0 4 6,0-1-6,1 4 51,0 1-67,0 1-6,-1 1-11,0 2-17,-1 5 0,-1 0 0,-1 5-12,0 0 24,-1 2 10,0 15-11,2-9-11,0 11 0,6-13 0,0-2-17,4 1 6,2-2 6,2 0-12,3 0-56,2 1-196,3 0-470,3 0-1098,1 0 1837,5 1 0,-13-8 0,-2 0 0</inkml:trace>
  <inkml:trace contextRef="#ctx0" brushRef="#br0" timeOffset="131292">25691 2998 19765,'7'-52'840,"-2"9"-627,-5 38 749,-2-2-822,0 2 169,-1 0-253,-1 3 81,0 1-126,-1 0 317,0 0-328,-3 1 11,-1 2-22,-2 2 17,-1 2-1,-3 3 1,1 1-1,-2 2-5,1 0 12,0 0-7,-1 1 1,3 0-1,0-1 7,3 0-12,1 0 22,2-1-16,1 1-12,1 1 17,3-3-11,1 2 11,3-5 6,1 1-11,4-1 11,1-1-6,2 1 6,2-1-12,1 1 12,2-2-17,7 3 0,-6-3 0,4 2 0,-8-2 6,-2 0-1,-2 4-5,-5-3 11,-1 5-11,-3-2 0,-3 1 6,-4 2-6,-2 0 6,-10 7-1,3-4 1,-7 5-1,6-5 7,0 0 32,-6 5-32,7-4-1,-4 3-6,9-6-5,1-1 0,3-2-5,1-1 5,3-2 0,2 0 5,1-2-10,1-1 10,1 0 1,3-2-6,2 0-6,2-2-5,3 2-6,1-2 1,1 1 16,-1 0-6,1 1 6,-2 0 0,-2 0 6,-2 1-12,-3 0 6,-1 0 11,-2 1-16,0 1 10,-2 2 6,-1 1-5,-2 2 5,-4 0 12,0 4-1,-4-1-11,1 2 6,-2 0-17,0 2 6,0 0-1,0-1-5,2 0 6,1-2-6,3-1 0,2-3 5,3 0 7,1-3 10,1 0 0,2-1-10,2-1 4,3 0-4,2-1-29,3 1 0,3-2-39,2 0-62,3-2-106,2 0-212,4-1-310,1-1-374,2-1-869,2-1 1989,4-2 0,-16 2 0,-1 1 0</inkml:trace>
  <inkml:trace contextRef="#ctx0" brushRef="#br0" timeOffset="132805">25984 3154 21859,'9'-19'78,"-2"5"-44,-7 14 16,0 2 12,0 0 6,0 0 4,0 1 7,0 1 117,0 0-79,0 1 7,0-2 10,0-1 174,0 0 1215,0-1-1248,0-5-175,0 0 108,-1-10-124,1 2-22,1-4-1,2 2-3402,1-1 3380,4 0-2268,1 0 2257,1 2-11,1 0-1,1 3 7,1 2-23,0 2 2274,1 0-2263,0 4 3387,0 0-3387,6 4-22,-5 4 16,4 3 6,-7 4-22,-2 2 11,-1 3-11,-4 2 11,-2 2-17,-1 3-5,-8 2-12,-2 2-735,-9 2 713,-5 2 0,-5 2-3165,-4 1 3164,-4 1 24,-3-1-136,0-3 169,-2-2-905,3-6 911,3-4-1444,-4-1 1489,14-10 28,0-2 1881,15-6-1892,5-4 116,2-1-156,1-4 1037,7-7-1054,0 1 3398,5-4-3387,-1 6 1,2 1-6,0 1 5,2 1-11,1 2-22,6 1 11,-4 2 0,4 2-11,-7 4 11,1 1-28,-2 4-129,7 7-33,-6-2-130,5 7-985,0 2 107,-6-4-517,5 5-1942,-6-7-4997,0-2 7806,-2-2 0,-5-6 0,-2-2 0</inkml:trace>
  <inkml:trace contextRef="#ctx0" brushRef="#br0" timeOffset="132995">26371 3508 24749,'4'10'-106,"-1"1"-566,-1 7-247,-1-3-5007,-2 6 16,-3-4 6125,-4 2 0,3-9 0,0-1 0</inkml:trace>
  <inkml:trace contextRef="#ctx0" brushRef="#br0" timeOffset="133956">26795 3154 12679,'0'-5'5869,"0"2"-32,0 3-5703,1-65-807,5 41 720,-2-14 1,1 2 302,10 20-277,0 1 11,1 2-17,0 0 0,-2 2 125,0 3-158,-3 0-6,-1 4-12,-1 0-16,-2 3 0,-1 1 401,1 1-418,-2 3 17,1 4 0,-1 3-5,-2 4-1,-1 1 0,-1 3-16,-3 3 0,-3 2-23,-3 1 0,-4 1-22,0 2 16,-3 0 12,-2 0 22,-2-1 12,-1-3 16,0 0 0,-2-4-5,0-1 33,1-3-28,0-2 12,2-3 16,1-2 6,4-2 39,2-2 11,4-3 11,2-1-16,3-1 6,1-1-18,1-3-5,1-1 11,0-3-23,2 0 1,1-1-17,4 1 5,1-1 17,8-1 1,4 2-57,0 1 6,1 3-12,-7 4-27,0 2 27,0 1-10,1 4 5,-2 1-23,0 3 7,3 6-12,-5-3-6,1 5-28,-6-5-33,-3 1-17,-2-1-17,-1 0-274,-7 4 123,0-4-34,-7 3-100,1-7-214,-2-1-3648,-1-1 3009,-1-1-905,-2-2-3055,0-1 5227,-2-2 0,9-1 0,1-1 0</inkml:trace>
  <inkml:trace contextRef="#ctx0" brushRef="#br0" timeOffset="135404">27304 2900 22974,'15'-44'386,"-1"10"-341,4 26 0,0 3-6,2 1-22,2 0 0,2 1-12,1 1-5,0 0 0,10 1-5,-9 2-7,5 2 12,-14 3-11,-2 1 0,-5 2 17,-3 2 5,-4 1 17,-5 2 61,-15 8-44,-2-4-727,-12 5 721,3-7 0,-2-1 1,0 0-12,0-1 0,4 0-6,1-2-11,5-1 0,4-1 1,4-2-24,4 0 751,3-2-723,2-1-21,2 0 16,1-1 0,0 1-5,0-1 11,2 1 5,1 0-5,2 0-6,1 0 11,3 3-16,-1-3 0,4 3 5,-4-3-11,2-1 5,-1 0-5,1 0-5,-1-2-6,1 0-1,-1-1 12,0 0-16,-3 1-1,0 0 6,-2 1-1,-2 4 35,-2-1-6,-4 4-1,-5 0 7,-3 1-18,-4 3 7,-4 1 10,-16 10-22,7-5-895,-10 6 889,15-10 6,2-1-400,5-2 411,4-1-5,1 0 11,6-4-1,1 0 7,5-4 862,0-2-840,3 1 421,1-2-432,3 2-6,1-2-6,2 2-11,0-1-5,2 1-1,7 5-10,-6-3 5,5 4-17,-10-4 6,-1 3 11,-1 0-11,-2 0 11,-1 2 0,-2 0-12,0 1 12,-1 0 0,0 0 0,-1 1-5,-1 0 10,0-1-16,-8 9 22,3-7 6,-5 8 0,2-11 11,-1 0-17,0-1 0,-2-3-5,1-1-6,0-3-6,1-1-5,1-1-56,1 0-73,2-1-112,0-1-274,3-1-426,1-2-1222,0-1 2174,2-1 0,1 3 0,0 0 0</inkml:trace>
  <inkml:trace contextRef="#ctx0" brushRef="#br0" timeOffset="135594">27773 3494 20117,'0'3'1932,"1"0"12,-1-3-2006,-24 60-1588,12-36 1482,-4 12 0,-2 0-1266,1-14 1434,-6 6 0,11-13 0,-1-1 0</inkml:trace>
  <inkml:trace contextRef="#ctx0" brushRef="#br0" timeOffset="136728">28412 2941 21898,'-21'-38'594,"2"8"-487,10 29 49,-5 0-94,1 2-6,-4 1-6,3 1-5,-1 4 11,-2 1 0,-1 2-5,-1 0-7,0 1 29,-5 5-62,8-4-5,-2 2-6,12-4 11,3-3 6,2 0 33,2 0 6,4-1 12,4 1 16,5 0-12,3-1-16,4 0 0,3 0-33,2 0 5,1 0 0,1 1-6,-3 1-5,-1 0-17,-5-1 6,-2 1-12,-5-1 6,-3 1-6,-3 0 12,-3 0 0,-2 1 5,-1 0 6,-2 2-12,-2 0-5,-3 2 11,-2-1 40,-8 9-1,-4 0-61,0 1 39,-1-2 0,8-8 6,-1 0 10,2-1-16,1-1 0,0-1-22,2 0 11,1-1-12,2-1-5,2-1 6,0 0-6,3-1-6,0 1 12,2-2-12,0 0 6,2 0 12,1 0-7,2 0-16,1 1 11,1 0 55,2 0 5,0 2 15,0-1-22,1 3 3,-1-1-11,-1 2-8,-2 0-17,-2 2-75,-1 1 8,-2 0 16,-1 3 26,-4 1 26,-3 3 25,-5 1 22,-3 2 43,-13 9 9,5-7-13,-8 7 4,10-12-32,3-3-8,2-2-22,6-2-143,3-3-4,5-1-6,0-2 2,5 0-9,3-1-15,4-1-33,4 0-65,4 1-73,2-1-464,6 0-1363,1 1 2124,6-2 0,-15-1 0,0-1 0</inkml:trace>
  <inkml:trace contextRef="#ctx0" brushRef="#br0" timeOffset="141555">28875 3301 15367,'1'-4'4980,"0"0"-141,-1 4-4660,6-56-973,-5 40 934,5-41 285,-6 53-318,0 2 139,0-1-178,0 0 16,0-1-17,0 2 468,0-1-479,0 0 7,0 0-29,0 0 5,0 1 0,0 0 499,0 1-516,-3 11 1,0-1 10,-4 11-10,0-1-29,-1 3 17,-2 4-16,0 2-1,-1 1 1,0 1-23,2 1 11,0-1-22,3 0-141,-3 12 18,5-10-609,-2 9 345,4-12-257,0 0-505,1-1-985,0-2 2173,0 1 0,1-13 0,0-1 0</inkml:trace>
  <inkml:trace contextRef="#ctx0" brushRef="#br0" timeOffset="143054">28883 3219 9397,'2'-7'5836,"-1"2"-4341,-1 5 3967,0 0-4953,13-19-290,-10 14-79,10-14-34,-13 19 51,0 0-23,-4 7-66,0-1 77,-7 16-61,3-5 17,-4 10-11,2-5 10,-1 3 57,-6 14-90,3-8-22,-3 11-6,6-14-11,2 0 6,0 7-28,4-8 5,0 5 0,4-13 6,0-2 0,3-3 11,0-2 11,2-2 22,2-2-10,1-2 16,1-1 11,1-2 186,14-2-186,-7-3 6,9-1 17,-10-4 34,-2-1 5,1-2-3381,0 0 3375,-1-4-871,1 1 866,-1-2 39,3-4-39,-5 6 5,2-3 1,-8 9 2923,-1 3-2957,-1 0 1246,-2 2-1258,0 1-1,-1 5-77,0 0 1,0 6 4,-2 1-10,1 4-6,-3 3 11,0 2-11,-2 1 11,-1 1-11,1 2-16,-2 0-18,1 0-50,0-1-45,1 0-470,0 9 0,4-10-477,-2 8-4125,4-12-260,-1 1 5375,0 0 0,1-9 0,0-1 0</inkml:trace>
  <inkml:trace contextRef="#ctx0" brushRef="#br0" timeOffset="143261">29371 3698 26788,'-4'50'90,"-2"-4"-5829,-4-25 5453,-3 3-531,-3 0-234,-3 3 1051,-7 4 0,12-15 0,0 0 0</inkml:trace>
  <inkml:trace contextRef="#ctx0" brushRef="#br0" timeOffset="144917">29902 3330 14325,'6'-9'3535,"-1"1"-2202,-5 8 2963,0 0-4022,2-33-66,-3 24-18,1-24-84,-5 32-22,-2 3-11,-4 1 101,-13 11-96,1-1-565,-10 11 554,7-3-6,0 4-10,-1 1-23,4 3-23,0 0 7,5 2-7,2-1-5,4 0-5,6 9 5,4-10 0,6 7 33,4-15-22,6-3-16,2-1-6,1-3 11,2 0-6,1-3 51,7 1-56,-7-5 644,12 0-594,-16-5 17,3-1 28,-8-1 22,-2-2 7,-2-1 10,-2-4-16,-2 0-12,-2-1-22,0 0 27,-2-1-44,-2-1-11,-1-1 0,-4 1-11,0 0-18,-3 1 7,-1 1 5,-1 0-39,-2 3 22,0 2 11,0 1-5,-1 1 17,-9 4-46,5 1-4,-5 4-12,6 2-28,2 0-73,0 2-78,4 1-1810,-1 13 359,8-9-3120,4 10 4778,10-13 0,-2-6 0,1-2 0</inkml:trace>
  <inkml:trace contextRef="#ctx0" brushRef="#br0" timeOffset="145633">30122 3061 14202,'48'-27'35,"0"0"0,-3 2 1,-8 8 2284,-14 16-2287,-1 2-21,0 2-12,-2 1-12,-2 4-21,-2 0 1341,-4 2-1342,-1 2 12,-5 0 11,-2 0 805,-2 2-777,-2 0 11,-4 1 5,-3 1 6,-4 1 12,-4 1-6,-3 0-6,-2 0 2305,-4 1-2311,0 0 12,-1-1-6,-1 0 12,3-1 227,0-2-255,5 0 22,-5 6-34,11-8-6,-2 5 7,12-11-7,0 0 502,4 0-485,1-2 12,2 0 5,2 0 0,2 0-5,1-1 11,1 0-17,1 0 5,1-1-5,-2-1 0,1 1 0,-2-1 0,0 0 0,-2-1-5,1 0 16,-2 0 0,-1-1 6,-1 0-11,-1 0-1,-1 0-5,-1 0 17,-1 0-6,-1 2 118,-2 3-62,-1 0 0,-3 3-11,-2-1 34,-8 8-79,3-3 6,-13 13-45,12-10 11,-5 5-5,10-8-12,2-1 12,3-1-1,1 1 12,5-1 0,5 2 0,1-4-6,5 0 0,-2-3-16,2 0 5,0 2-6,1-1 6,-2 0 6,0 2-1,3 5-5,-5-1 0,2 3-11,-6-2 17,-2-1-12,-2 3 6,-1 0 11,-2 1-11,-1 1 11,-2 0-11,-2-1 23,-3 2-23,0-6 5,-3 1-5,1-6-16,-7 1-35,3-2-44,-5 1-90,4-4-168,0-2-330,0 0-1014,2-2 1697,-1-3 0,7 2 0,1-2 0</inkml:trace>
  <inkml:trace contextRef="#ctx0" brushRef="#br0" timeOffset="145809">30763 3719 19417,'0'6'2907,"0"-1"-1496,0-5-1265,-38 61-84,22-38-882,-6 13 1,-1-1 701,10-17-224,-1-1-1216,1 3 1558,-4 2 0,9-10 0,0-1 0</inkml:trace>
  <inkml:trace contextRef="#ctx0" brushRef="#br0" timeOffset="148087">31316 3127 19580,'-8'-29'795,"1"6"-493,5 19 0,-1 1-27,0 0-51,-1 0-67,-1 1-34,0 0-17,-3 1-5,-2 1-11,-2 0-17,-4 0 0,-1 3 0,-3 1 0,-1 3-12,0 1 23,-6 4-67,9-2-6,-1 2 6,11-6 0,5 2 11,1-3 89,5 3-33,1-3 12,5 2-18,3-3-3397,3 0 3375,3-1 5,2 0-33,4-1 17,1 1 11,15 2-694,-11-2 661,10 3-18,-16-1 12,0 2-11,-8-2 5,-3 3 3065,-9-2-3048,-2 2 0,-4 0 17,-7 7 953,0-4-992,-7 5 5,5-5-11,-1 1-11,1-1 22,0 1-11,0 0 11,2 0 17,0-1-22,2 0 0,0-2-6,2-1-6,2 0 6,0 2-6,3-3 23,0 2-22,1-4 10,0 0 1,2 0-29,0-1 29,2 1-6,5 2-17,-1-2 17,2 2 0,-2-2-5,-2 0 33,1 0-28,-3 0 0,0 1 0,-1-1 0,-2 2 5,0-1 1,-1 2 5,-1 1-22,-3 1 22,-5 8-5,-1-4-1,-4 7 18,0-4 5,-2 0-6,-4 1 6,0 1 6,-3 0-952,0 1 958,1-1-202,-7 5 168,10-7-12,-2 2-10,14-9-7,4 1 12,8-3 0,4 0 917,8-3-950,8-2-46,5 0-3489,29-2 3143,-11 0 85,-14-1 1,1 0-1159,14 0-8322,12-3 8710,-21 2 1,-3-2-1,-28 2 1</inkml:trace>
  <inkml:trace contextRef="#ctx0" brushRef="#br0" timeOffset="150005">31779 3268 24150,'15'-44'141,"0"1"1,-2 3 0,0 8-74,-3 18-24,3 2-27,2 0 22,12-1-22,15 2-590,-8 2 573,6 6 131,-21 6-148,-1 3-28,-2 4-5,-2 3 5,-1 2-78,-1 10 27,-6 4-3207,-5 2 3247,-8-2-592,-6-8 597,-2-1-92,-12 7 132,7-7 11,-8 5 34,4-6-1,6-6 34,-2 2 3009,6-8-2964,4-3 1324,1-2-1329,4-2 170,2-1-187,1-1-12,-1-2 57,2-3-74,-1 0-33,2 0 11,0 1-11,0 2-5,0 0-23,0 1 5,2 0-5,1 1-11,3 1 11,3 0-5,11 2 5,-2 1 0,20 6-6,-12 0-460,9 5 466,-9-2-11,-2 1-11,-3-1 11,-4 1-17,-6 0 22,-3-1 0,-5 0-5,-4 1 0,-5-1-3257,-4 1 3246,-6-1-17,-3 0-12,-3 0-10,-2 0-29,0-1-39,1-1 263,1-1-391,1-1-141,1-1-218,3-1-341,1-1-847,2-2-3473,2-1 5277,2-1 0,5 0 0,1 0 0</inkml:trace>
  <inkml:trace contextRef="#ctx0" brushRef="#br0" timeOffset="150231">32396 3544 16325,'8'-4'3187,"-1"1"-1869,-7 3 289,0 0-1679,-21 34-701,5-13-454,-14 22-3720,12-22-3914,6-7 8896,3-2 0,4-5 0,3-3 0</inkml:trace>
  <inkml:trace contextRef="#ctx0" brushRef="#br0" timeOffset="150813">32721 3334 24878,'-2'-14'89,"1"4"1,0 12-23,-1 3 6,-1-1 0,-1 3-6,0-3 12,-2 2-23,0-2-6,0 0 18,-1-2 4,1 0 220,-4-3-208,5-2-12,-3-3-10,5-1 0,1-2 10,1-10-27,0 3-28,2-9 17,1 5-23,3-1 17,2 1-6,3 1 17,2 0-16,10-4-23,-3 7 5,7-1 1,-8 9-6,1 2 0,-1 4-11,1 1 0,0 5-1,-1 2-10,-2 6-12,0 2-10,1 13 21,-6-4 12,-1 12-17,-7-5-67,-13 21-694,-4-8 663,-8-2 0,-3 0-999,5-15 1,-1 0 1065,-9 8 1,-2-1 21,7-10 1,0-2-844,-24 17 892,1-6-24,6-5 52,-4-2-92,18-10 175,-3-1 431,23-11-504,2-1 1992,7-4-2019,2-1 1167,2-3-1162,4-2 115,2 0-131,2-1 4,3 0-10,1 0-34,11-2 11,-5 4-95,19-3-241,-1 6-22,1 1-572,1 2 40,-12 1-529,0 0-1779,-1 2 3215,3 2 0,-16-1 0,-1 0 0</inkml:trace>
  <inkml:trace contextRef="#ctx0" brushRef="#br0" timeOffset="151928">33129 3086 21924,'36'-40'39,"-4"7"-28,-17 31 0,3 0 0,-2 1 1,1 1 362,-2 0-374,-3 2 151,-3 0-129,-4 4 94,-2 1-38,-3 2 12,-5 3-1,-2 2-16,-7 3 0,-5 1-12,-3 0-5,-4 2-5,-2-2 185,2-1-203,1-1-10,4-2 5,4-1-11,3-2-1,4-1-4,4-2-1,2-1 6,2-1-1,1 0 1,2 0 6,3 0 33,5 4-23,1-1-5,4 2-5,-2-1-23,1 0 5,0 0-5,2 1 0,-2-2-5,0 0 5,-3 0-6,-1-1 0,-1 0 1,-2-1 5,-1 0 0,-2 1 5,-2-2 1,0 2-6,-1-2 6,0 1 5,-2 0 0,-1 0-5,-2 1 10,-1 0-4,0 1-1,-2 0 11,-2 1-11,-1 2 17,-2 0-11,0 1 6,-3 2-1,2 0-16,0-2-1,3-1 1,1-2-12,3-3 12,2 0-6,2-3-6,1 0 12,1-1-6,1 1 5,1 0 7,3 1-7,1 1 6,1 0 6,1 1 6,6 6-18,-3-2-5,5 4 6,-4-4-6,1 0 0,-1 0 11,0 1 6,-1 0 50,7 8-28,-4-4-22,5 4 5,-6-8-16,-4-3 16,-2-2 12,-3-3 11,-2 0 0,-5-1-6,-2 0-17,-5 1-11,-3 1-11,-2 0 0,-3 0-44,-1 0-40,0 0-68,2 0-105,1-2-225,3 0-453,0-1-1647,3-1-6498,0-1 9080,3 0 0,4 0 0,3 0 0</inkml:trace>
  <inkml:trace contextRef="#ctx0" brushRef="#br0" timeOffset="153469">33350 2790 22459,'-2'-12'761,"2"1"-677,2 9 11,8 0-11,7-2-44,3 0-18,4 1 6,-4 2-11,0 0-6,2 1 0,-2 0 6,-1 2-11,-3 1 22,3 6-28,-6-1 22,3 5-5,-7-2-6,0 1 17,-3 1-22,1 2 16,-2-1 12,-1 1-18,0 0 12,-1 0 0,0 1-11,0 0 6,1 0 5,-2 0 5,1 0 1,-2 1 16,1 1 1,0 0-12,-1 0 17,0 1 11,1 0 0,0 0-11,0 2-5,1 0 33,1 11-34,-1-6 12,0 7-3410,-1-9 3410,-2 1-12,1-1-132,-1 0 115,2 0 18,0 0-6,0 1-12,1-1 57,2 12-73,-1-9 5,3 8 0,-3-11 6,0-1 45,-3 11-39,-2-7-1,-4 9 3338,-5-10-3331,-1 1 39,-11 12-40,4-10 193,-10 9-209,8-13-1073,-3-1 1067,0-3-17,1 0 22,0-2-78,-4 2-50,7-6-152,-4 0-364,7-7-828,-3-3 1450,-7-1 0,12-3 0,0 1 0</inkml:trace>
  <inkml:trace contextRef="#ctx0" brushRef="#br0" timeOffset="155883">28129 1408 31330,'-5'0'1437,"2"0"-1437,3 0 0,56-40 0,-22 26 0,7-9 0,2 2 0,4 13 0,4 2 0,-16 3 0,1 2 0,14-2 0,11 5 0,-30 2 0,-8 4 0,-9 2 0,-7 1-797,-10 1-600,-9 2 1003,-10 1 2139,-8 0-1455,-8 1-126,7-4 0,-3 0-52,-2 1 1,-1 0-113,1 0 0,-1 0 0,3-2 0,3 0 0,-9 3 0,3-2 0,7-1 0,4-3 0,8 0 0,6-3 0,6-1 0,8-1 0,4 0 0,10-2 0,4-1 0,7 0 0,2-2-32,6-2-247,15-7 317,-12 2 235,10-3-273,-18 2 0,-4 0 0,-4-1 0,-1-7 0,-9 2 0,-1-7-659,-8 3-576,-1-12-348,-2 6 1017,-6-19-1276,1 20 507,-6-5 3483,3 13-3018,-2 2 295,1 3 645,0 3-4,1 3 115,3 1-91,0 4 122,4 0-77,0 1 204,3 4-392,3 2-6,3 6-82,4 3 13,1 3-16,2 4-124,2 1 95,-1 4-220,0 2 29,-1 2 186,-4 3-82,-2 0-114,-5 0-814,-6 1 74,-7 0-1183,-7 1 2297,-10 2 0,11-17 0,-1-1 0</inkml:trace>
  <inkml:trace contextRef="#ctx0" brushRef="#br0" timeOffset="156715">29125 1332 30878,'-1'-4'-3550,"1"0"2562,0 4 4480,9-65-3738,-6 44 222,2-17 1,0 5 30,-3 25 193,0 1 2550,-1 3-2479,0 2-271,-1 1-826,0 8 306,0 1-25,0 8-12,1 2-43,-1 4-109,2 1 113,-1 2-26,1 0 344,0 1 20,1-1-22,1 0-23,2 0 32,4 8-99,0-9 43,2 5 17,-4-14 107,-1-2 108,-1-5 83,-2-3 81,-2-3 206,0 0 117,-1-4 420,4-7-246,4-10-309,2-3-20,2-5-20,-1 4-16,0 0-173,1 0-82,-1 1-365,0 0 226,0 3-8,-2 2-21,-1 3-80,0 3-47,-1 2-51,1 3-81,-1 1-116,2 4-145,0 0-956,5 7 247,-3 1-1243,3 6 2694,-3 2 0,-6-7 0,0 0 0</inkml:trace>
  <inkml:trace contextRef="#ctx0" brushRef="#br0" timeOffset="157325">29731 1464 14734,'1'-3'4638,"1"0"-543,-2 3-3804,17-62-2250,-15 42 2060,7-15 0,-4 3 39,-12 25 637,-1 2-710,-4 2 337,-1 2-359,-3 1-6,-3 4 6,-1 3 0,0 3-11,-1 3-12,3 1-22,1 1 6,3 1-1,3 0 1,1 0-1,4-1 1165,2 0-1182,1-2-4,3 0-12,0-2 5,3 0-5,6 0 17,1-3 17,4-1 16,6-5 34,-3-1-34,6-4 12,-6-2-6,0-4 0,-1-1 11,0-2 0,-1-4 1,-1 1 4,-1-3-10,0-1 11,-1-1 50,3-5 23,-6 8 22,1-2-5,-7 12-12,-2 4-50,0 1-34,-3 2-11,-2 3 0,-4 2-11,-4 5-1,-1 2-16,0 2-5,0 2-1,3 1-11,1 1 6,3 0-22,3-2-12,2 0 0,2-2 6,4-1 5,4-3 34,5-1-11,4-2 11,3-3 0,3-2 0,3 0 0,1-2 6,-1-3 33,0-2-11,-2-4 33,5-8-38,-9 2 5,2-7 17,-12 3-6,-1-2-11,-4-2 5,-2-3 1,-3-1-3387,0-3 3381,-1 0-198,-2-2 232,0 1 22,-1 1 22,-1 4 6,1 2 11,0 6 135,0-2-163,1 9-28,0 0-27,2 7-63,0 2 3298,0 1-3281,0 7 361,2 2-344,0 10-5,3 3 5,-1 5-22,0 6-12,-1 20-27,-3-9-387,-4 18 302,-3-16-210,-1-11 1,-1 1-322,-5 19-1066,5-17 1,0-1 18,-3 16-2012,4 2 3725,1 7 0,4-29 0,1-1 0</inkml:trace>
  <inkml:trace contextRef="#ctx0" brushRef="#br0" timeOffset="157525">30460 1708 25326,'-36'-8'-465,"6"6"39,26 26-352,0 1-689,0 3 1467,-3 20 0,4-27 0,-2 10 0</inkml:trace>
  <inkml:trace contextRef="#ctx0" brushRef="#br0" timeOffset="158115">30629 1498 24699,'7'-38'240,"0"-1"1,4-23-151,-9 60-73,-2 1-6,2 6 0,-2 1-11,2 7 39,-1 2 12,0 11-40,1-3-16,-2 7-1,1-8 6,0-1 6,1 0-6,3 5-6,0-7 1,4 2 5,0-9-7,2-2 14,2-3-2,1-3 12,1-1 11,0-3-17,0-2 23,-1-2-1,-1-3 74,4-10 162,-2-13-163,-4 6 12,-2-7-6,-9 15 16,1 2 7,-1 2 5,0 2 67,-2 1-145,1 4-34,-1 0-12,1 4-38,0 1 16,-1 2 6,1 4 0,-2 4 23,0 6-23,0 2 5,1 5-3391,0 0 3375,0 2 5,1-1-11,0 0-27,8 9 27,0-11 0,8 6 11,2-12 6,5-3-348,4-3 348,3-3 3223,13-4-3223,-10-6 33,7-2-3246,-16-5 3241,-4-2 0,-1-3-5,-4-2 38,2-12-27,-6 4-6,1-10-11,-6 7 55,-1-13 315,-1 8-337,-2-8-439,-4 15 411,-3 1-10,-3 3 3163,-2 3-3214,-1 2-95,-2 3-1098,-8 1-2000,4 5 3232,-9 0 0,17 6 0,0 1 0</inkml:trace>
  <inkml:trace contextRef="#ctx0" brushRef="#br0" timeOffset="163030">25456 5144 21705,'7'-36'312,"-1"0"0,5-23-119,-10 56 538,-1 0-437,0 2-58,-2 0-200,-2 1 91,-5 0-116,-4 0 33,-6 1-4,-5 3-17,-6 2-109,-2 2 145,-5 2-20,0 1-3,0 0 20,-10 2-6,16-4 1,-5 1 124,14-7-54,10-1 12,-1-1-16,9-1-16,2 0 532,1 0-661,1 3-22,0 1 13,0 6 6,0 4 6,0 2-16,0 4 13,0 3 1,0 2-4,-2 2 39,0 3 2,-2 0-3,0 2-207,-2 0 170,0 0-6,0-2 0,0 0-13,3-3-12,0-1-18,3-2-37,5-3-46,3-1-34,6-1-72,6-2-85,5-2-162,5-3-303,6-3-1005,5-4-165,5-3-2980,6-2 4968,10-4 0,-43 4 0,-3-2 0</inkml:trace>
  <inkml:trace contextRef="#ctx0" brushRef="#br0" timeOffset="163429">26341 5055 24906,'-11'-57'313,"3"12"-268,8 44-11,2 1-12,2-2-5,6 1 0,12-1-6,0 1-5,9 0 17,-6 1-3404,0 2 3392,-1 2-362,-1 4 356,-2 1 6,-2 2 1,-2 2-12,-2 2 0,-1 1 0,-1 1 0,0 3 0,-1 1 5,-1 2 1,3 12-1,-4-7 3202,3 9-3201,-6-11-1,-1 2 543,-2-1-537,-1 0-5,-1 0 0,-1 0 5,-1-1 6,0 0 11,-4 9-28,1-7-6,-5 7 12,1-12-1,-1-1 6,-2-1-5,-2-1 5,-2-2-16,-2-1-7,-2-1-16,-2-2-33,-2-1-69,-3-1-116,-2-1-213,-1-2-560,-2-1-1816,0 0 2673,-3-1 1,16-3 0,0-1 0</inkml:trace>
  <inkml:trace contextRef="#ctx0" brushRef="#br0" timeOffset="164946">25957 6615 17227,'0'-3'1994,"0"1"1221,0 2-3120,-35-24-11,22 17 40,-34-19-74,33 24-16,-7 1 5,3 1-6,-3 0-5,-3 0 6,-3 0 5,-4 1-5,0 0 11,-2 2 5,1-2 12,2 1 128,-3-1-100,12 0-29,2-1-27,12 1-34,5-1-39,1 0 11,1 3 22,0 1 62,-1 12-39,1 0 5,-2 9 12,0-1-23,-2 4 23,0 4-780,-2 2 780,-2 3-1,0 0-268,-3 2 263,0-1-16,0-1-3028,2-1 3022,2-3-343,4 9 337,6-14-6,4 6 1,8-15 404,4-2-405,4-1-16,7-2-29,2-2-21,6-2-74,1-4-22,3-2-1302,1-2 1106,-1-1-258,2-3 2077,-1-2-2894,0-3-2383,1-1 3822,7-4 0,-25 7 0,0-1 0</inkml:trace>
  <inkml:trace contextRef="#ctx0" brushRef="#br0" timeOffset="165329">26760 6602 16353,'0'-4'2952,"0"1"134,0 3-2946,66-57-2032,-41 42 1934,12-16 0,1 5 65,-16 26 558,-7 2-632,2 2 328,-9 2-322,0 0-5,-2 0 22,2 2 1079,1-2-1068,2 2 62,14 2-90,-4-1 40,21 7-79,-15-6-742,10 5 725,-13-2 12,-2 1-79,-2 2 84,-3 2-5,-3 2 27,-3 3 0,-3 3 12,-3 2 56,-4 17-57,-3-9-607,-2 12 580,-2-12 16,-1 2-10,-2 17 10,2-13-28,0 11-10,5-19-1,1-3-2927,-1-2 2894,0-2-23,0-2 421,-4-1-550,-1-3-95,-5-1-134,-5-2-275,-5-2-438,-7-1-1170,-6-3-2749,-5-1 4868,-11-1 0,24-5 1,0-1-1</inkml:trace>
  <inkml:trace contextRef="#ctx0" brushRef="#br0" timeOffset="168004">25647 8586 21892,'0'-6'1255,"0"1"-1087,-2 4-39,0-1-50,-4-1-1,-6-2-44,-3 1-1,-19-2-16,7 4 0,-13-2 0,7 4 5,-16-1-5,11 1-483,-8 0 499,17 0-10,6 0 16,5 0 34,5 0-1,5 0 12,3 0-11,3 0 168,2 0 304,0 4-489,1 1 5,1 5 1,0 2 16,-1 4 85,0 16-74,-3-4 6,-3 12 79,-9 10-56,-1-12 0,0 2-1416,3-7 1,-1 0 1353,-3 8 0,0-2 34,1 6-2496,1 1 2501,4-1-55,2 0-291,3-3 307,4 13-34,5-15 6,5 8-11,6-20 5,3-4 1,4-2 1658,4-3-1704,18 2-38,-8-7 2591,16-2-2900,-11-9-376,2-5-878,3-5-5017,2-6 6641,8-7 0,-26 8 0,-1 1 0</inkml:trace>
  <inkml:trace contextRef="#ctx0" brushRef="#br0" timeOffset="168821">26218 8699 14645,'1'-4'4341,"0"1"386,-1 3-4682,-20-45-735,6 36 746,-18-32 229,10 48-223,-1 2-17,-1 3 103,1 2-120,1 1-23,1 1 12,3 0 368,3 0-390,5-1 22,4-2-12,3-1 12,2-1 17,5 0 5,2-2 11,4 0-5,4-1 22,12 1-44,-3-2-1,7 1 6,-7-4 17,9 1-28,-9-3-6,4 0 6,-12 0 5,-2-1-5,-3 0-6,-3 1 0,-2-1-5,-3 0 11,-1 1 11,-1 0 5,-1 2 12,-2 2-11,-2 1-12,-5 2 0,-2 1-16,-2 1 22,-2 2-11,-1 1 5,-3 1-5,2-1-11,-1 0 5,2-1-11,2-1 5,2 0 7,2-1-18,3 0 17,1-1 0,2 0 6,3 3-11,1-4-6,4 2 5,1-5-5,4 0 12,1 0-1,2 0-6,1-1-10,6 3-18,-5-2 18,2 2 10,-6-2-10,-3 0 22,-2 0 33,-4 9-33,-2-4-6,-4 7 0,-2-5 6,-1 0 0,-1 0-6,-1 1 11,0-1-22,0 2-5,-1 0 33,-6 7 0,5-5 0,-5 4 17,2-1-29,6-6-4,-2 3-12,9-7 22,1-3-11,5-1-11,2-1-11,5-3-51,6 0-122,4-1-236,7-2-622,5-2-2666,5-2 3708,8-3 0,-21 3 0,0 0 0</inkml:trace>
  <inkml:trace contextRef="#ctx0" brushRef="#br0" timeOffset="171389">27094 8704 11738,'1'-3'7040,"1"1"-2525,-2 2-4358,6-13-45,-6 9-34,5-9 1,-9 12-18,-1 0 1,-1 0-6,-2 0-17,-2 1 23,-9 0-23,2 1 28,-17 2-22,11 1-12,-9 1 12,8 0 28,1-2 11,0 0 17,2-1 44,2 0 1,4-2 11,3 0-12,4-1 1,3 0-12,2-2-10,2 1-12,0-1-22,1 2 162,0 0-247,1 4 12,-1 2-17,2 6 0,0 0-17,-1 3 17,0 2 12,-1 2-1,0 2 11,-2 0-16,0 3-6,-2-1-6,0 2 17,0 0 1,-1 0 4,0 0 7,0-2-12,-1-1 6,0-1 0,-1-2-12,-1-1 18,0-2-7,1-2-4,0-3-1,1-2-22,1-2 22,2-1 22,1-2 46,1-2 542,1 0-531,1-6-40,2 1-5,3-6-6,3 0 1,1-2-18,4-1 23,9-6-34,-4 5 6,6-2-12,-8 7 12,-2 2 0,6 0-6,-6 4 6,4 0 11,-7 3-17,2 2-11,0 2 11,0 3-11,1 4 0,0 2 6,-3 2-23,0 2 0,-4 0 12,-3 3-18,-2-2-38,-12 19 22,-1-15 5,-9 14-33,1-18-23,-2-1-33,-1-1-51,-1-3-55,1 0-96,-1-3-140,1-1-263,1-2-650,2-3-1915,2-3-6061,3 0 9354,3-1 0,5 0 0,3 0 0</inkml:trace>
  <inkml:trace contextRef="#ctx0" brushRef="#br0" timeOffset="171634">27419 9025 18963,'0'34'-132,"0"0"0,-1 23 2044,-8-45-2757,1 0-129,-1-1 974,-1 2 0,6-7 0,-1 0 0</inkml:trace>
  <inkml:trace contextRef="#ctx0" brushRef="#br0" timeOffset="172230">27718 8863 26301,'0'-4'106,"0"0"-61,0 0 11,0 0 17,0-2-6,0 0-11,0-2-6,1 0-22,1-2 0,2-2-11,2 0 28,7-7-39,-1 5 22,5-5-12,3 4 1,-4 5-28,4-1 11,-6 6 6,-3 2-6,1 1-6,-1 2 12,0 4-1,-1 2-5,-1 5-5,0 2-1,-2 3-11,-1 12 12,-3-3-12,-1 8 0,-7-5-22,-3 1 33,-7 2-22,-4 1 0,-4 0-2968,-19 15 2963,7-11 24,3-6 1,0-2-2420,-7 4 2445,-12 5-11,19-16-112,2-4 145,6-6 1,5-4-12,5-4 16,5-1 18,2-7-34,4 0 1899,0-6-1899,5 1 3300,3-1-3289,2 0-6,4 0-16,2 1 17,2 1 307,16-1-329,-11 6 16,19-1-23,-21 9-16,6 1-34,-7 4-5,-1 1-51,0 1-73,-1 1-582,8 6 11,-5-5-3868,5 5 2400,-7-8-3494,1-1 5707,3-1 0,-10-4 0,1 0 0</inkml:trace>
  <inkml:trace contextRef="#ctx0" brushRef="#br0" timeOffset="173221">28235 8626 23377,'44'-29'224,"0"0"0,-6 3 0,-7 6-117,-14 15 7,-9 4-58,-1 0-22,-3 1 25,2 1-31,-3 1-10,0 1 27,-1 2-13,-2 0-27,0 0 7,0-1-12,0-1 11,0 2-11,0-1 11,0 0-11,0-2 835,0-1-773,-1 0-12,0-1-16,-3 0 5,0 2-11,0-1 0,0 0 17,1 0 414,2 0-448,5 0 23,5 0-23,3 1 6,4 0-1,-3 0-10,1 0 16,0 2-10,-1-1-7,0 1 6,-2 1-22,-3-1 6,-1 1-1,-2-1 12,-2 4-6,-1-2 16,-2 3 40,-7 4 6,-6 3-12,-12 7-27,0-4-6,-2 0-1,5-5 24,-11 5-24,7-4 7,-18 12-18,18-12-619,-6 6 631,12-8-6,3-1-11,4-1 6,3-3 10,4 3 40,3-3-44,4 1-1,2-4 598,4-1-604,3-1 12,3 0-11,1 0-1,2-1 1,1 1-29,13 0 23,-12 0 0,11 1 6,-18-2-6,0 0 11,-7-1 6,-2 0 17,-1 1-18,-1-1-4,0 1-1,-3 2 0,-1 0-5,-2 2 22,-2 0-12,-2 2-10,0-1 0,-1 2-6,0-1 0,-1 2 5,0 1 12,2 1-11,-2 0-6,2 2-12,-1 3 29,3-2 28,2 0-39,3-3-23,4-2-17,1-2 34,3 4 6,1-4-17,1 1-1,2 1 7,0-1-1,2 1 6,-1-1 6,2 1-6,0 2 22,12 17-16,-9-7-6,7 12 11,-15-15 11,-3-2-16,-4-4 5,-4-2-11,-2-2-5,-6-1 10,-2 0 6,-12 3-11,3-3 0,-8 2-11,7-4 6,1-1 5,1-2-23,3-2 6,1-1-11,3-2-50,3-2-96,3-3-162,2 0-274,3-1-511,2 0-1247,2 0 2368,4-2 0,-3 5 0,3 0 0</inkml:trace>
  <inkml:trace contextRef="#ctx0" brushRef="#br0" timeOffset="173405">28760 9208 21332,'3'4'2560,"0"-1"-918,-3-3-1665,-14 64-5755,4-39 5537,-1 14 0,-1-2-1596,-3-16 2189,-4 3 0,9-12 1,-1 0-1</inkml:trace>
  <inkml:trace contextRef="#ctx0" brushRef="#br0" timeOffset="176447">29441 8651 21616,'3'-38'112,"-2"8"658,-9 34-753,2 0 5,-5 3-10,5-1 260,1 0-272,0-1 134,2 1-129,1-2 412,2 1-400,0-2 16,6 3-10,1-1-6,4 1-6,-1-1-11,2 1 5,-2 1-10,2 2 5,0 7 0,-4-4 0,0 6 0,-6-5 11,-2 1 0,-3 0 12,-2 1 27,-11 8 28,-7 0 74,-11 8-52,3-8 35,0-2 106,1-3-157,9-5-51,-3 2 6,13-6 1,7-2-12,2 1 5,7-4-10,4-1 10,4 0-10,4 0 10,3-1-5,2 2-17,1 0-11,8 3 12,-9 0-12,6 4 0,-17-4 0,0 3 5,-9-4 18,-1 2-1,-4 0 6,-2 2 28,-4 1 50,-10 6-33,2-1-6,-7 4 68,-7 5-68,7-5-11,-8 6 40,4 1-63,8-6-5,-3 6 23,8-1-29,7-8-5,-1 4 0,8-2 0,1-6-12,4 4 6,2-8-27,2 1 10,2-3-39,2 0-28,4-2-62,3-1-111,3-3-1014,18 0-437,-5-3-4176,12-1 5873,-6-2 0,-20 1 0,-1 0 0</inkml:trace>
  <inkml:trace contextRef="#ctx0" brushRef="#br0" timeOffset="178964">30238 8819 17921,'-1'-51'1398,"0"0"1,1 4 0,-3 10-962,-5 22-84,-2 4-73,-1 3-73,-2 4-56,-3 3-22,-3 5 0,-4 4-6,-3 7-11,-3 6-17,-1 5-1057,-2 4 1018,-1 4-5,0 3-1,1 1-16,0 2-12,4 0-5,2-1-23,6 2 12,6-4-50,6 0 94,8 10-38,8-13-7,8 8-5,7-17 0,4-3-458,3-2 469,3-3-5,3-5-1,0-2 12,1-4-17,-2-3 22,-1-3 51,5-9-6,-12 0 29,1-7 4,-14 3 989,-5-2-972,-2 0-1532,-3 0 1521,-3 1 425,-2-1-447,-3 1 6,-12-5-45,0 7-23,-9-4 0,1 9 12,-2 2-17,-3 2-12,0 2 1,-1 1 0,2 3-1,0 2 12,3 5 0,1 2-23,4 2-33,2 3-39,3 1-57,3 3-112,4 1-190,4 1-296,3 1-679,6-1-1758,4 1 3170,9 2 0,-9-13 0,3 0 0</inkml:trace>
  <inkml:trace contextRef="#ctx0" brushRef="#br0" timeOffset="179161">30621 9199 24861,'-21'23'-493,"2"-1"-229,13-3-1009,-1 1-3999,2 0 5730,-1 1 0,3-9 0,0-1 0</inkml:trace>
  <inkml:trace contextRef="#ctx0" brushRef="#br0" timeOffset="179713">31038 8943 19938,'2'-3'2761,"0"1"-403,-2 2-2263,14-9 6,-12 10-11,9-6-11,-16 11-12,-1 0-17,-1-1-5,-1 1 11,-1-1 0,-2 0-22,0-2 22,-1-1-6,2 0 6,-2-2-3398,2 0 3398,1-1 6,1-1 72,-2-7-72,4-1-12,0-4 12,4 0-12,2-1-10,1-2-12,5-1-17,2-1 28,14-7-5,-3 7-6,8-3-17,-5 9 6,1 2-6,1 2-6,1 3 1,0 2 3397,0 2-3403,18 10-5,-17 0-7,13 10 1,-24-1 11,-3 3-5,-3 3-1,-4 3-28,-3 5-16,-18 19-6,-3-8-745,2-13 0,-3-1 711,-19 15 23,-6 1 44,21-23 1,-1 0 13,0-1 1,0 0 8,-24 14 23,4-4-1,5-7-343,6-4 377,5-5-6,5-4 129,-1-4-134,13-5-11,-2-4 5,15-5-17,3-3 6,5-2 0,4-1-5,4-1-1,4 1-5,4 1-1747,31-6 1730,-19 10 0,23-4 192,-29 11-215,0 2-352,22 7 45,-18-1-230,17 7-426,-25-4-1109,0 0-7736,-5-3 9346,-2 0 1,-10-4-1,-5 0 1</inkml:trace>
  <inkml:trace contextRef="#ctx0" brushRef="#br0" timeOffset="180357">31854 8675 16106,'35'-22'35,"0"0"1,-3 1 0,-5 7 2271,-14 14-2307,0 0 28,-1 2-6,0 1 1384,-1 2-1440,2 5 6,-4-3 34,0 5-6,-6-4 894,-2 6-843,-8 2-12,-1 0 6,-9-1 3127,-1-4-3048,-17 6-57,5-3 78,-28 12 12,10-4-263,2-1 150,9-2-10,17-4 0,8-4-18,4 1 18,6-5 0,4 0 5,2-1 6,4 2 5,4-1-11,1 1 6,4-2-11,1 0 443,12 1-455,-8-2 1,6 2-7,-12-4 18,-2 1-40,-4-1 6,-1 2-11,-3-2 50,-2 1-27,-2-1 21,-2 4-38,0-1 5,0 2 11,-3-1 22,-5 3-16,-1-1 0,-5 4-6,1-3 6,-9 6 22,-1 1-16,-1 1-23,5-2 0,9-5-12,2-1 1,3 0 22,2 3-22,1-3 11,4 3-11,2-4 5,3 0 6,4-1-5,4 1 10,11 4-5,-5-3 6,6 4-6,-11-4 6,-3-1 5,-4 1 6,-3 1-17,-4-2-12,-3 1-10,-5-3 22,-4 0-6,-4 0-27,-12 1-40,3-2-61,-6 2-147,7-4-262,3-2-656,-1 0-2240,2-2 3439,-1-2 0,9 2 0,1-2 0</inkml:trace>
  <inkml:trace contextRef="#ctx0" brushRef="#br0" timeOffset="181821">32388 8579 8937,'-2'-2'6178,"0"0"1843,2 2-7668,-8-14-73,6 9-73,-7-11-50,10 13-51,3-1-10,1-1-24,6 0 7,3 0-18,4 0 1,4-1-17,2 2 16,12-2-27,-7 2 5,7 0-5,-7 3-23,-8 0 17,5 7-28,-15-1 22,0 5 1,-6 0 16,-3 9-17,0-2-10,-2 7 4,-3-5 1,-1 2 0,-5 2 11,0 0-6,-2 1-5,1 0 0,0-1-6,2 0 28,-1 10-16,5-7-236,0 9 269,4-7 0,4 2 0,2 3 51,14 19-73,-2-10-3311,10 14 3294,-4-15-28,2 0-884,0-1 895,0-1-594,-3-3 600,-5-4 110,-6-2-127,-7-3-11,-18 7 2638,-5-8-2655,-18 5-54,8-16 1,-3-2-709,-19 7 613,16-9 1,-2-1-535,-15 0-883,-2-5-4153,0-2 5149,-5-4 1,27 1-1,3-1 1</inkml:trace>
  <inkml:trace contextRef="#ctx0" brushRef="#br0" timeOffset="184462">25864 10475 15216,'2'-2'3977,"0"0"767,-2 2-4638,24-22 23,-28 15-106,18-16-1,-38 21 0,-1 1-5,-5 0 39,-21 1-45,8 1-1706,-13 0 1662,15 1 44,3 2 0,2-2 6,5 2-819,3-2 824,6 0 34,0 1-5,9-2-7,2 0-21,7 0 38,3 0 1525,0 1-1508,1 1 1030,-1 2-895,-1 6-101,1 0 78,-4 14-66,2-6 10,-3 10-10,0-4-1,-1 2-22,-3 2-12,-1 2-16,-2 1-6,-2 2-11,-1 2-430,0-2 441,-3 15-1179,6-13 1124,1 9-1,9-18-47,7-2 36,5-3-17,7-2-17,7-3-95,24 1 1,-4-8-108,-2-4 1,2-3-1551,13-2 1528,-19-3 0,0 0-442,16-5-943,0-4-250,-2-1-3601,1-3 5494,6-3 0,-28 8 0,0 0 0</inkml:trace>
  <inkml:trace contextRef="#ctx0" brushRef="#br0" timeOffset="184831">26896 10471 16409,'0'-3'4481,"0"1"-5756,0 2 1432,17-41-39,-9 30 403,14-31-471,-14 39 968,1 2-951,4 1-17,3 0-39,2 0 2970,2 0-2970,-2 1 0,16 4 6,-5 1-17,14 5 433,-7-1-422,1 2-11,0 2 6,-1 1-23,5 14-269,-14-5 258,3 25 28,-21-17-512,-5 13 518,-10-10-6,-6 1-11,-8 0-12,-5 0-2861,-5-2 2856,-4 0-16,-2-3-63,-3 0 45,-1-2-50,-1 0-51,0-3-106,1 0-319,11-10 0,0-1-885,-17 7-1020,16-9 1,1-2-7339,-8 2 9548,7-4 0,13-3 0,8-4 0</inkml:trace>
  <inkml:trace contextRef="#ctx0" brushRef="#br0" timeOffset="185487">26022 12284 15462,'0'-3'4392,"0"0"-287,0 3-3881,12-27-39,-9 20-45,10-21-67,-15 26-39,-3 1-1,-3 0-16,-6 1-6,-6 0 0,-6 0-5,-6 2-281,-5 0 281,-6 4 5,-2 0 6,-1 1-1678,1 0 1678,4 1-1,6-2-10,5 0 0,8-2 5,7-1 0,7-2 39,4 1 372,2-2-343,8 0 1698,-1 0-1716,5 0 7,-1 0-12,-1 1 84,3 7-61,-4 3 16,0 8 17,-5 0-11,-2 5-17,-2 4 50,-8 19-89,0-9-2256,-6 13 2239,5-15-23,0-1-320,2 0 331,2 1 1,3 0-500,2 0 500,2 1-6,2 0 6,1-1 0,4 0-34,8 16-11,1-15-22,6 9-1,0-20-39,2-6-168,22-1 6,-6-9 752,18-3-1251,-9-9-738,6-4-3749,5-7 5238,-22 4 0,-2-1 0,3 0 0,0-1 0</inkml:trace>
  <inkml:trace contextRef="#ctx0" brushRef="#br0" timeOffset="185913">27310 12218 25674,'34'-47'95,"-3"9"-67,-9 35 22,12-1-33,-8 2 11,8 0 0,-10 2-17,-3 0 6,0 0-11,-3 1 5,0 3 11,-1 1-11,-1 2 1,-1 1 4,-2 2-10,0 0 22,-2 2-11,-2 2 22,-2 1-371,-2 2 383,-2 1-79,-3 1 79,-2 1 10,-1 3-10,-3 0 10,-2 3-5,1 3 6,-1 0-6,1 4-688,0-1 654,0 5-10,2-1-18,1 3 17,2-1-5,2 0-6,5 0 0,2-1-23,5-1-10,2-1-29,0-2 1,-3-2-3255,-19 23 3125,-7-21-94,-21 16-360,-6-27-100,-8-3-621,-6-3-3160,-3-2 4140,23-8 1,3-1 0,-4 1 0,2-2-1</inkml:trace>
  <inkml:trace contextRef="#ctx0" brushRef="#br0" timeOffset="187137">26828 10468 23831,'-30'-17'610,"11"1"-420,39 8 1,4 0-23,3 1 101,18-2-180,-10 3-608,14-1 598,-13 4-7,1-1-521,-1 2 494,0 0 11,-2 0-5,-1 1-134,-2 1 122,-2 0 6,-2 0-23,-2 0 17,-5 0-16,-4 0 10,-4 0 438,-4 1-426,-3 1 701,-3 2-696,-2 3 143,-2 2-148,-1 3 22,-4 2-11,-1 3 17,-3 1 0,0 2-11,-1 0 83,-6 12-94,6-9-1,-5 9-5,6-11 5,0 1 12,0 2-12,1-1 12,-2 1-17,0 0-6,1 0 11,-5 10-33,5-8 0,-1 8-12,4-10-879,2 1 897,-1 1-12,0 2 0,1 0 28,0 1-27,0-1-1,0 0 0,1-1-201,0-1 196,1-1 11,-1-3-6,1-1 11,-2-3 1,-2-2 16,0-1 0,-3-1-6,-1-2 1,-2-1-6,-2-2 6,-2-1 5,0-2-11,-2-1-11,0-2-6,1-2 11,-1 1-5,2-2-11,0 0-1,2 0-5,-1-1 0,1 0 17,-2-2 0,-1-1 851,-2 0-857,-11-2 0,7 3-248,-9-2 243,10 2-6,2 1 6,3 0 5,2 0-6,4 0-5,4 1-5,4 0 5,2-1 0,2 1-6,3 0 6,3-1-17,4-1 461,5 0-438,3 0 5,4 0-11,4 0-5,2-1 5,2 1-6,1 0 17,-1 1-16,-1 0-1,-2 1-5,-2 0 0,-2-1-1,-1 1-4,0-1-7,0 1 1,10-4 11,-5 1 5,8-2-5,-8 0 11,1-2 11,0-2-5,12-6-12,-10 4-1956,7-6 1973,-15 6-1177,-2 0 1178,-4 0-12,-3 1-6,-2 0 12,-2 2-6,-3-1 5,-1 2-5,-3-1-5,1 2 1695,-2-1-1685,0 1 1450,0-2-1450,0 0-5,0-1 12,0-1-1,3-2 0,0-1 0,4-3 6,0-1 17,8-15-23,-3 5-17,4-10 17,-4 9 12,-1 2-12,-2 1 11,-2 4-5,-4 3 6,-1 3-12,-2 1 39,-3-1-33,-1 3 0,-2-1 0,2 6-6,0 1-6,1 0 1,1 1-17,-1-1 5,0 0-50,0-1-84,-1 0-229,-1-1-483,-3-2-1220,0 0-7759,-2 0 9775,2 2 0,3 4 0,2 3 1</inkml:trace>
  <inkml:trace contextRef="#ctx0" brushRef="#br0" timeOffset="193664">2844 13367 21824,'3'-43'528,"-1"0"0,0 5 1,1 8-378,-1 18 586,0 8-720,-1 1 267,0 11-228,-1 3 131,2 12-131,0 8-17,1 9-1322,1 8 1289,0 7-6,0 6-39,-1 2 8,-1-30 0,0 1-524,-1-1 1,0 0 447,0 1 1,0-1-59,-1 1 0,1-1-90,-1 0 0,0-1-3010,0 31 2195,-1-4-247,-3-2-1187,-1-4 521,-2-6 1051,-2-6-894,-3-3 1988,3-19 1002,-3-5-581,3-20 2979,0-6-2827,-2-9 1588,1-7-1489,-3-4-1731,0-6 1603,0-5-73,0-4-174,1-5-117,1-4-90,0-7-163,7 31 1,0 0-3,0-2 0,1 1-1,0-1 1,0 1 17,0 0 0,1 1 120,-2-31-2838,1 2 2850,-1 4-7,0 0-1400,1 2 1406,0 2 0,1 1-16,1 4-1461,3 4 1388,2 2-51,5 5 576,13-7-643,-2 16 1487,10-2-1499,-5 18-4,2 6-7,2 3-5,0 7-5,0 6-7,-3 7-4,-3 8-12,-3 7-6,-5 4-11,-4 5-22,-7-8 0,-2 1-23,-2 19 167,-2-17 0,-2 1-189,-8 16 0,-6 0 0,-3-1 2176,-3-2-2160,6-16 1,0-1-56,-9 14 14,11-19 0,0-1-350,0 2-1289,4-2 286,5-13 1490,15-5 0,-5-8 0,8-4 0</inkml:trace>
  <inkml:trace contextRef="#ctx0" brushRef="#br0" timeOffset="194212">3506 13318 22304,'4'-39'465,"0"0"0,0-23-303,-13 60-44,-3 2-18,0 1-16,-3 3 0,0 3 367,-1 5-367,-1 2-5,-1 3-23,0 3-23,2 2 115,0 3-131,2 1-11,1 2 16,3 0-22,2-2 0,3-3-11,2-3 74,2-3-63,3-4-5,3-2 10,2-4 171,8-3-165,-2-4 17,6-5 11,-3-4 0,1-4 17,1-4-5,0-2 285,14-23-151,-12 15-567,9-15 595,-17 21 5,-2 3-16,-3 1-40,-2 3 28,-2 3-5,-1 3-28,-2 3-51,1 3 79,-1 1 459,-4 7-627,-4 8-17,-2 4 5,-3 8 31,1 8 9,3-6-51,0 8-16,6-11-18,1-2-32,2-1-12,3-3-17,2-3-129,10 0 141,-1-6 16,6-2 17,-3-6 28,2-6 17,0-3 16,3-6 6,3-4 12,0-3-6,3-3-2592,-1-1 2620,-1 0 33,-1 0-11,-4 1 12,-1 2-2518,-4 2 2512,-1 1 22,-4 3-5,-2 2 1800,0 1-1834,-3 4-17,-1 1-17,-3 5 3426,-1 1-3436,-1 6-12,0 3 11,1 6 0,0 3-11,0 2-22,-1 14-102,1-7-133,0 10-314,2-10-443,1-1-991,2 0 2005,3 0 0,-4-11 0,1-3 0</inkml:trace>
  <inkml:trace contextRef="#ctx0" brushRef="#br0" timeOffset="194454">3972 12979 22447,'-1'-6'2716,"0"2"-7267,1 4 4232,-10-31 1213,9 28-1824,-4-21 171,13 36-2927,4 2-6145,-1-1 9398,0-1 1,-5-6 0,-3-3 0</inkml:trace>
  <inkml:trace contextRef="#ctx0" brushRef="#br0" timeOffset="194771">4193 13070 22367,'37'1'-13,"1"1"0,-3 0 0,-6 4 2,-5 21-17,-1 2 1431,5 16-1498,-8-8 0,1 13-2518,-12-14 2568,-5-2 29,-1-4 1034,-4-6-962,-3-5 17,-2-5 28,-2-7 17,-2-3 900,1-6-727,-7-12-129,5-1 1,-5-11 5,8 1-28,0-5 150,2-3-138,4-18-96,5 12 3076,4-12-3093,17 4-45,-1 13-16,13-8-230,14 7-728,-4 17 0,2 2-561,-8 2 0,1 1 1541,21 0 0,-10 4 0,-30 6 0,-5 1 0</inkml:trace>
  <inkml:trace contextRef="#ctx0" brushRef="#br0" timeOffset="195454">5657 13166 23322,'41'-37'-15,"0"-1"0,-2 3 0,1 10-47,22 24-738,-29 1 1,1 0 734,1 0 1,0 1-364,2 0 1,-1 1 351,-1 0 1,1 1-88,8 2 1,-1 1-6,15 4 89,-25-3 1,-3 0-28,-6 3 828,-12 1-750,-7 0 365,-23 7-325,-3-3-862,-9 0 1,-5 0 877,-18 5-6,14-6 1,0 0 408,9-4 0,-2 2-332,-6 3 0,-4 2 0,3-1-35,3-1 1,0 1-214,-5 2 0,-2 2 1,6-2 181,-2 4-16,2 3 78,29-11-33,10-7 5,9-1 2906,9-5-2923,6-6-16,7-3 377,4-6-388,7-4 646,2-4-663,4-2 5,-2-1-5,0-1-1534,-3 1 1544,-5 0-4,-5 1 8,-5 1 70,2-12-18,-13 9 18,-1-9 156,-14-3-2591,-12-6 2619,-2 1 23,-9 3 180,3 16-237,0 2-10,0 4-45,1 3 1053,1 4-1076,3 2 36,1 3-147,4 3 3391,2 1-3436,3 3 10,9 9 1,2 1-11,10 9-12,19 18-5,-6-4-1483,-9-9 1,1 0 1426,13 16-169,-13-10 1,0 2-1340,9 19 1057,-14-16 0,-3 0-636,-5 20-1041,-7 3 1776,-8-21 1,-2-2 0,2 2 0,-6 1 0</inkml:trace>
  <inkml:trace contextRef="#ctx0" brushRef="#br0" timeOffset="196613">8433 13311 11298,'6'-61'913,"0"0"0,0 6 0,-1 5 2313,2 3-2632,-1 9 1825,-2 5-2050,-2 14-117,-1 4 733,-1 12-929,0 3 3358,0 5-3363,0 5 96,0 19-85,1-2-17,-1 15-6,2-9 0,0 4-5,-1 1 27,0 20-49,-1-11-1411,-3 13 1405,-4 1-6,-2-18 5,-3 10 6,3-24 12,-1-6 66,2-6 7,0-7 16,2-5-6,0-5-28,0-5 1394,0-6-1405,0-5-17,1-5 29,-1-22-46,3 5 12,0-18-993,3 9 981,3-4-5,1-1 0,4 14 0,1 1 0,6-18-6,-5 20 1,2 3 16,6-6 12,-1 9 16,8 1-50,-7 14-12,6 2 12,-7 10-6,1 7 1,1 4-7,1 8-5,1 6-5,1 6 16,-1 6-390,-1 4 379,-1 5-6,0 2 0,-2 2 12,-1 1-58,-1 0 46,-2-3-5,-2-1 6,0-7 5,-1-4-12,1-8 18,-2-5-12,0-6 18,-1-4 4,-1-6 1,-1-2 6,-1-7-12,2-4-6,2-9 1,2-6-12,4-6 38,0-7-21,3-4 6,-6 6 0,0-1-1,6-21-5,-7 17 1,0 0 10,3-19 268,-1-2-256,0 1-6,1 2 0,0 5-11,0 8-1144,-1 7 1149,-3 8-10,0 7-7,-3 6-78,4 6 17,-3 9 273,2 5-346,-1 7 602,1 5-680,1 3-84,2 4-96,0 4-111,2 3-147,-1 3-178,0 2-1317,9 20-139,-4-12 2279,-4-12 0,-1-2 0,-2-7 0,0-1 0</inkml:trace>
  <inkml:trace contextRef="#ctx0" brushRef="#br0" timeOffset="196955">9774 13140 14708,'2'-7'4716,"0"2"-2852,-2 5-1125,0 0-128,8-62-90,-9 39-1058,4-13 1,-3 2 894,-8 21 489,-4 4-645,-3 4-45,-3 5-34,-5 6-22,-3 6-17,-4 7 5,-2 6-2467,0 5 2417,1 4-16,3 3-43,4 1 26,1 17-1,11-14-10,2 12 10,11-20-5,5-2 6,4-5-17,4-3 11,2-6 1018,2-3-1018,2-7 17,2-3-6,16-10-6,-8-3 23,12-9-22,-12-1-217,-1-4 233,0-1 3257,-3-4-3240,-2-1-464,-4-1 476,-5-1 106,-4-13-62,-5 12 22,-6-9-16,-6 16 67,-12-4-106,1 10-17,-9-1-17,5 12-17,-1 4 292,-1 4-342,-10 10-40,9 0-72,-4 9-90,14-2-95,5 2-162,3 3-152,4 0-246,3 1-3504,5 1 2826,5-2-1609,5 1 3183,4 2 0,-9-13 0,0 1 0</inkml:trace>
  <inkml:trace contextRef="#ctx0" brushRef="#br0" timeOffset="197662">10267 13249 17647,'5'-9'5243,"-1"2"-4353,-4 7-212,37-67-4800,-23 39 4357,7-13 1,-2 1 1432,-11 17-1018,-5 0-454,-5 9 645,-6 3-758,-7 12-43,-6 6-18,-7 6 6,-4 8-56,-4 4-670,0 3 715,0 2-12,4 1 7,5 0-12,6-2 0,7 0-12,7-4 12,10 4-11,6-13 6,8 1 10,4-13-10,4-5-7,3-5 7,4-5-1,3-7-1252,2-4 1258,1-2 11,-1-4-45,-3-3 51,-1-2-11,-3-3 772,-9 7 0,0-2-761,9-17-6,-11 15 1,-1-2 21,5-15 29,-4-3-1,-4 1 45,-8 18 1,-1 1 56,0-15-1,-1-5-5,-5 25-6,-2 6-17,0 6-316,-3 4 261,1 5-29,0 4-55,0 3 1540,-1 5-1518,-2 5 1451,-3 8-1456,-3 6-7,-2 7-16,-2 6-628,0 6 627,0 5-27,1 4-45,2 4-79,6-15 1,2 1 22,2-11 0,1 1-811,1 19 1,2-1 379,9 3 140,-1-20 0,2-3-724,14 4-245,7-4 136,4-6-416,3-6-1025,1-7-2485,-1-5 2760,1-8 973,-1-7 1899,-2-7 560,-1-6 606,-2-4 1302,-6-2 0,-1-1-1488,6-7-479,-8 8 0,-2-1 827,2-8-1053,-9 11-75,0-3 271,-11 15 2506,-5 7-3195,-7 4 782,-5 9-804,-6 5-6,-3 5-56,-2 3 11,-9 11-117,12-7-18,-2 7 1,17-11-11,3-1 11,14 3-6,-1-8 0,12 1-22,-1-10 11,4-2 0,5-3 0,3-4 0,2-4 5,3-4 18,14-12-1254,-13 3 1237,8-11-1,-21 4-2978,-2-2 2995,-4-4 62,-1-14-2003,-9 13 2031,0-7-17,-10 19 51,-5 4-12,-3 6 525,-7 3-563,-3 6-96,-5 2 0,-2 6 0,-17 10 0,10 2 2076,-9 10-2076,15 0 0,2 3 0,2 5 0,2 3-958,1 5 958,2 2 0,1 2-62,7-12 0,0 1-470,-3 19 187,6-18 1,1 1-686,2 17-1087,8 4 2117,0-23 0,2-1 0,1 3 0,3-1 0</inkml:trace>
  <inkml:trace contextRef="#ctx0" brushRef="#br0" timeOffset="199231">11892 13509 21103,'0'-4'2425,"0"1"-874,0 3-1427,-10 31-130,1-5-67,-10 31-2479,1-11 2054,-5 7-880,-3 2 1378,9-21 0,1-1 0,-1 1 0,-1 1 0</inkml:trace>
  <inkml:trace contextRef="#ctx0" brushRef="#br0" timeOffset="199822">12464 13326 20937,'7'-40'360,"-1"0"0,0 4 1,-2 9-131,-3 22 1417,-1 2-1546,0 2 576,-2 10-616,-2 2 46,-7 24-74,0-3-365,-4 13 348,4-9 529,1 13-540,4-1-5,8 7 11,4-18-16,8-11-168,8-10 162,-3-8 22,7-1-11,-7-6 5,0-5 1,0-2-12,1-6-2502,-1-2 2520,0-3-1084,-1-3 1117,-1-1 8,-1-3-13,-3-1-7,0-2 18,-2 0 10,0 1 18,-3 0 33,0 4-34,-2 5 40,-2 4-23,-1 6 2764,-2 3-2820,-9 17 2056,-4 11-2073,-8 18-33,2 7 6,6-10 149,6-3-138,5-14-6,4-2 0,6 5 0,2-9 11,6 1 0,7-11-11,-3-3 12,8-6-1,-7-3-11,1-6 17,1-3 16,8-12-1473,-10 4 1485,6-10 0,-13 7-333,-3-1 344,-2-1 11,-3-1 1,-2 1-1,-2 1-6,-2 4-5,0 2-11,-1 5 17,0 4-17,0 3-23,-1 4 6,1 3 1287,-1 1-1388,1 6 351,-1 2-496,4 6-101,2 1-213,5 2-1222,16 13 276,-4-6-1987,12 10 3465,-6-8 0,-13-11 0,-1-1 0</inkml:trace>
  <inkml:trace contextRef="#ctx0" brushRef="#br0" timeOffset="200713">13425 13486 22066,'0'-2'3328,"0"-1"-1178,0 3-2161,-53-31 5,40 25 12,-40-23-6,56 33 5,2-1 7,4 0-1,2-2 0,4 0-5,3-1-18,2-2 12,2-1 12,-1-4-1,-1-2 6,5-8-6,-7 2 6,1-7-1,-9 6-4,-2 0-1,-2-1 101,-2-8-67,-2 10 95,-9-7-96,-2 17-21,-8-2-6,1 7-1,-2 4 7,-2 1-1,0 4-11,0 3 6,-5 12-22,9-4 5,-4 11-12,8 7 7,5-8 5,0 11-23,7 0-5,4-10-33,4 8-23,5-12-39,4-4-264,16 6 141,-5-10-23,11 1-229,9-11 134,3-7-694,3-4 1035,-5-6 34,-15-6 34,-4-4-3069,-1-2 3102,-3-4 17,-3-2 23,-3-1 156,4-11 90,-6 1-162,0 1-17,-8 7-12,-4 12-16,-3 3-17,1 1-6,-1 3 630,0-1-663,0 2 3397,0-1-3392,0 2-5,0-1 11,-1 2-32,-1 1-80,0 2 0,0 2 0,-1 1 0,-1 5 0,0-1 0,-1 2 0,1-3 0,1-2 0,0 2 0,0-6 0,0 3 0,0-4 0,0 3 0,0 0 0,0 1 0,-3 10 0,2-1 0,-3 10 0,1-3 0,1 2 0,-2 4 0,1 2 0,0 3 0,1 1 0,1 1 0,0 2 0,2-1-13,1 1-317,2-1-163,3-1-212,0-2-292,3-3-219,-1-2-649,2-3-3775,1-5 5640,1-2 0,-6-6 0,-1-1 0</inkml:trace>
  <inkml:trace contextRef="#ctx0" brushRef="#br0" timeOffset="200923">14252 13027 20542,'-1'-9'2985,"0"2"-1601,1 7-874,0 0 72,-19-62-419,11 43-375,-3-16 1,-2 6 261,5 25 296,-1 3-341,0 3 343,-1 2-371,0 5-49,1 3-57,1 3 543,1 5-784,1 1-207,1 3-336,2 2-560,1 2-1389,2 0 2862,0 4 0,0-15 0,0 0 0</inkml:trace>
  <inkml:trace contextRef="#ctx0" brushRef="#br0" timeOffset="201353">14592 13402 21146,'-23'-42'197,"0"1"1,1 3 0,1 8 1619,1 20-1761,-5 3-17,-1 3-5,-3 3-23,-3 4 6,0 4-6,-1 5 0,2 5 0,2 3-5,3 2 1088,5 3-1122,0 10 28,10-9 0,4 14 12,11-21-18,6 3 617,5-12-611,5-2-12,4-4 24,3-2 1780,4-3-1780,2-3 16,2-3-1437,0-3 1425,-1-1 35,-2-2-12,-3 1-154,-4-1 227,-4 1 22,-4 1 62,-4 3 11,-5 0-54,-2 4-153,-3 0 0,-2 2 1784,-1 1-1784,-4 3 236,-2 3-236,-5 3 0,-4 6 0,-5 4 0,-2 6-1229,-3 5 1229,-1 6 0,-2 5 0,-3 7 0,-1 6 0,15-25 0,-1 2 0,-1 1 0,1 1 0,-2 1 0,1 1-993,-1 1 0,0 1 993,1 1 0,-1 0 0,1 1 0,0 1-32,1-1 1,0 3-344,-5 15 0,1 0 78,6-13 0,1 0-87,-3 10 1,1-2-82,8-18 0,2-4-543,-6 22 67,6-13 95,3-13-78,5-13-661,4-12-2319,4-12 3904,7-13 0,-7 10 0,0-1 0</inkml:trace>
  <inkml:trace contextRef="#ctx0" brushRef="#br0" timeOffset="201981">14584 13132 16401,'29'-48'1081,"-1"0"0,-2 5 0,-2 8 996,-4 16-1579,-1 6 468,-2 4-652,-1 5-68,-3 1-33,-1 6-11,0 3 276,-2 6-310,-1 5-22,-1 5-17,-3 3-40,-3 5-16,-1 4-832,-5 5 782,-3 5-1,-5 4 1,-2 4-18,-2 2-5,0 2-11,-1-1-11,2-2 10,1-3 1,3-5-644,2-5 643,2-6 12,3-7 6,2-6-12,2-3 51,0-9-17,0-1 1648,2-9-1648,0-4 785,4-5-791,0-4 102,6-13-52,-1 5 24,5-11 94,6-3-72,-3 8-6,9-8-17,-6 13-6,1 2-5,0 2-11,-1 4-6,0 2-27,-2 3-12,0 3-6,-1 2-11,1 3 0,8 4-11,-7 4 23,7 4-12,-10 2-11,-1 3 0,-1 2-17,-1-1-1198,-1 2 1227,-1-3-752,2 1 734,-1-3 12,2-1 0,0-2-12,14-1-5,-5-4 11,11 0 5,-8-6 23,18-9-39,-10 1 11,13-10 937,-14 1-903,0-3-6,-1-4 6,-1-2 803,-2-5-809,-4-3-315,-4-5 337,-5-5-1425,-10 10 0,-2-1 1454,0-21-32,-4 20 1,-4 1 75,-5-13 17,-6 5-11,-5 6-122,-2 7-61,-1 7 54,0 6 0,2 5 0,2 5 0,1 4 0,2 2 232,3 5-232,-1 4 0,2 6 0,-1 7 0,0 4-357,1 7 357,0 6 0,0 5-72,4-8 1,0 3 71,-1 20 0,3-19 0,1 1-574,3 18 574,7-2 0,3-1 0,7-2-191,5-2-140,4-3-1501,4-2 1244,3-2-224,3-5 1488,1-3-1572,0-5-517,-1-7 1413,3-3 0,-19-11 0,-1-3 0</inkml:trace>
  <inkml:trace contextRef="#ctx0" brushRef="#br0" timeOffset="202212">15384 13151 20548,'-9'0'3064,"1"0"-2386,8 0 2492,0 0-3036,30-7-4262,1 4 4235,28-6 446,-7 5-469,-3 0-993,0-1 1049,10-2-78,-19 1-59,6-1 14,-24 1-17,-3 2 0,-5 0 2622,-4 1-2751,-3 2 270,-4 0-1211,-3 1 1070,-18 5 0,11-3 0,-10 3 0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A2F01-1BB1-6851-7D6B-382276B85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8A5319-C60A-185D-8326-CA649F5CE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256C0-B5EC-8CF3-B5F7-C3F8BD755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DE6F0-A17F-51BA-E717-6787F9176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DB72D-0834-8532-4753-8C7ECEFE0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86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D99FD-E46E-BEB9-23E1-C1A112AC2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1A748D-719C-3F24-0581-8317671956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A0609-6C72-3070-8AC2-FAD30CF53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94B58-E3CA-1638-F9AB-4EFDA6F6E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5B35D-29D5-C004-7F9D-5B4AEA54B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063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067EE2-294B-9F6F-F43B-C857B24F1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AFA087-09E5-D181-BDFD-6DABFC977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81FDA-8B7E-7F05-C805-F98F9CC27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8E247-B4BF-1C5D-B282-740397962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DF3EF-17A6-D025-8084-63B17717C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22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3E09E-18B7-045E-D7C1-9DB6C7B18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17DA9-4F9B-609E-8A0B-F2BDEA941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016D0-0431-5178-0C28-8F95AEE1A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16ADE-08A4-A0E6-9992-F20EBA88C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9C627-EE1D-059F-3C07-ABABDA874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46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D8737-BFB2-E8C4-DE87-F7FD48207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1F4B0-89A2-4F7A-3C8F-D400BD042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996B0-E2BB-4330-B895-C0CEA91D1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6D513-B412-A2F5-2B86-501C7121F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199F0-1ACE-6766-BE6A-F805FDD86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698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208CC-A441-84CA-6FD3-DC86101C0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D426C-510A-37DF-AB9C-A74992E403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AF492-3B28-5067-5BE4-7919C7377F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D9C04-BDAD-D136-1C34-97DEA3BA8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57F309-4A8E-1CFD-A5D3-1AD9C5BF8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F47E7-C234-FBAF-4AD5-E088B5C7B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164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74927-12D6-78B4-5538-0DD3D9F0E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9F09C-5802-3DF4-C91D-3E93AB5AE5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AADB5-C021-E445-2F9A-3F749F086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0A67C2-73C1-68A4-B515-D765DD63C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F01830-9E4D-4683-174A-DD0166F88E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80553F-B13E-5316-5807-076F1C32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9D3CCA-B870-ECC1-7A24-6FDFA26F8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F2B069-923E-F224-1887-B27D38535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28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A0865-143C-92CD-663E-95A94608B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EDF5BA-193E-C24B-B9E3-4EB9F43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69606E-C0B6-45F9-F4B8-A9B5FEAB1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95EB64-8809-61E0-52C2-969D0C4B0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8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FB76E4-6732-C437-2794-030D42D57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C3A816-D5A8-1707-B296-01AD23DCC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E86F82-8B14-0C6B-E338-CEF894229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60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1C2F7-757D-BFFE-0D06-AEFEAEC52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D923C-0A8C-9F67-5EE2-634545712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A65658-A7C2-F799-0B3D-57C67D222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38A633-C597-EE60-997C-111BC6414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1D2B8B-5E9F-CE06-D4C7-2F3802B9C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753B30-E141-EDFD-49DE-0F242C90F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5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D6AD3-4E76-AED0-C82E-6C779FFE0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CF3487-6060-80DD-B144-1B8A914286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D52B5E-F31C-D9D0-2B91-C5E6F82CC2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47912D-D3C7-E29A-6984-B4B5A83BD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D47B1-DA78-0A3C-46A1-E17977B28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7E1104-3AEA-F003-97C9-3101D08DE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842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FC31B9-BDD9-3D8D-DB2A-40C818665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ECB40-A9FB-E907-A3B8-AAF60B4A2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BF9C1-9B0D-CF60-3EE2-2AD973F3C9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96AB86-080B-BE44-AE13-6844054752A7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96D91-FDA9-2F53-9074-74F1EFCBDB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80FA8-9587-4293-86D9-CE9916BDC9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2C7B5E-7424-A64E-8764-2FB1321FA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657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customXml" Target="../ink/ink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customXml" Target="../ink/ink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B1B2A8-6F8D-7B47-2DCB-7B9D30C4AA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99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745A0C-F595-CACD-37A1-1D1F98554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FEF93E-638D-BCF9-20B6-90D1ABFAF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75047F5E-D776-19C7-B6B2-B93B45D44D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21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E9EEE4-798D-CE0F-CFC6-2D9670824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844F4-800C-2ACE-4903-2771DAA92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9E011392-4AB1-795F-1E5A-D15D517F30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827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0C009D-2E8F-65A6-9AA7-7DAC42082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F1E18E-E7BE-BB86-1152-ADD6023D8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29498F48-2679-6B49-DABE-05980537B7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472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9C2FCB-2087-89D8-5DC1-09D1C248D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7ED523-9814-B3A7-C0DF-BF66B79BF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E190DCF4-9F48-43AE-8854-32FA0E8F62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637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C9EAE3-A186-01CC-1AC3-C723FFD56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21BF16A-2664-BC84-D7B6-8C7D0B7AF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D5AE3C8-391A-5F6B-C34F-E28CA3110E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386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A9AAF6-DCC9-223F-6AD1-FA7423069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39825F8-06EC-5580-4DFE-4B7BB3F7C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C9DD8C2-E76E-2091-3541-D322625DAA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55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7ABD55-9AAE-B3C8-31E4-6F8B34047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88791A-7014-C920-24AC-249D24174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78DD1072-4696-0680-AF60-A48CDBF222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23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B7FF80-5B9D-9715-9AD9-E7B24301E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2B4AF90-997D-2520-A3EC-EF26315CB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217E15D-68FF-1169-446F-D39D275086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809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648182-B6C4-119D-5458-2658580C4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B08043-997A-D8C1-77D5-3D53782E0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4507DAA-FCDF-8464-A02A-9F8DF033D6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79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6D51C1-2970-C015-EE90-FB66C1CEC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32F40B-E304-EF32-4A23-809A58F43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9326E3B-78F4-CDBD-826A-4C1E06E8BB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801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269C68A-6116-A8A9-5F45-3DC6E19008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F3F16E1-97B1-3A2F-F66F-145D9BD101F0}"/>
                  </a:ext>
                </a:extLst>
              </p14:cNvPr>
              <p14:cNvContentPartPr/>
              <p14:nvPr/>
            </p14:nvContentPartPr>
            <p14:xfrm>
              <a:off x="564840" y="259920"/>
              <a:ext cx="10653120" cy="6016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F3F16E1-97B1-3A2F-F66F-145D9BD101F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5480" y="250560"/>
                <a:ext cx="10671840" cy="603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0519130-BCFE-88FE-D296-16C265AB4918}"/>
                  </a:ext>
                </a:extLst>
              </p14:cNvPr>
              <p14:cNvContentPartPr/>
              <p14:nvPr/>
            </p14:nvContentPartPr>
            <p14:xfrm>
              <a:off x="2929320" y="1722960"/>
              <a:ext cx="1542240" cy="1888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0519130-BCFE-88FE-D296-16C265AB491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19960" y="1713600"/>
                <a:ext cx="1560960" cy="190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66158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6D2166-C113-B8B8-8890-2B35519E9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BF12D1A-0873-4730-B0AC-696777C21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7909017-96DC-FF2B-9AF9-6E482A4562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42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F8F82B-2CBB-A70A-F22A-F3182B9A0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292B80-D832-2D2F-BB6E-B7CFC409D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16BA88A-0CA5-6577-1960-E6DF64FA77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E40BBAE-25D6-7619-8456-558B6FF21881}"/>
                  </a:ext>
                </a:extLst>
              </p14:cNvPr>
              <p14:cNvContentPartPr/>
              <p14:nvPr/>
            </p14:nvContentPartPr>
            <p14:xfrm>
              <a:off x="558360" y="293040"/>
              <a:ext cx="9386640" cy="4020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E40BBAE-25D6-7619-8456-558B6FF218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000" y="283680"/>
                <a:ext cx="9405360" cy="403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2937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F88DBA-FF4F-3E33-8C70-1C72DE141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0D6E048-8EC9-6336-D3FB-2830AAB08B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58B1141-5C88-CD24-DA07-1099924A71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8BDAC73-07D3-A52A-44C3-42EADD3701C9}"/>
                  </a:ext>
                </a:extLst>
              </p14:cNvPr>
              <p14:cNvContentPartPr/>
              <p14:nvPr/>
            </p14:nvContentPartPr>
            <p14:xfrm>
              <a:off x="1505880" y="108000"/>
              <a:ext cx="10389600" cy="5641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8BDAC73-07D3-A52A-44C3-42EADD3701C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96520" y="98640"/>
                <a:ext cx="10408320" cy="565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1693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9CEC03-59E6-A914-7F1B-D25763CF3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E6A633A-EE33-C6F5-63CB-F6D6CEAC0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96EC1E8-75FB-1CF9-089B-55C3724185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DADF2B-A135-E486-6F31-FD58DF095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2400" cy="590279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113652C-C1ED-9CD9-EFF4-D029339A178E}"/>
                  </a:ext>
                </a:extLst>
              </p14:cNvPr>
              <p14:cNvContentPartPr/>
              <p14:nvPr/>
            </p14:nvContentPartPr>
            <p14:xfrm>
              <a:off x="922680" y="415440"/>
              <a:ext cx="11031840" cy="58690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113652C-C1ED-9CD9-EFF4-D029339A17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3320" y="406080"/>
                <a:ext cx="11050560" cy="588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8194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61C05D-B98A-AF70-64DA-907E4556BB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BDEED07-D45C-EAA4-023A-F6307202C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878167CC-0BBE-0D8F-4C22-364B5AB930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AEAD09-7E5A-D792-F66C-35C4FF8A2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2400" cy="485906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272C7C3-2DBA-A34D-255E-E52BB2D31FFC}"/>
                  </a:ext>
                </a:extLst>
              </p14:cNvPr>
              <p14:cNvContentPartPr/>
              <p14:nvPr/>
            </p14:nvContentPartPr>
            <p14:xfrm>
              <a:off x="716400" y="523800"/>
              <a:ext cx="11001600" cy="62067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272C7C3-2DBA-A34D-255E-E52BB2D31FF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7040" y="514440"/>
                <a:ext cx="11020320" cy="622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1459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C539AE-82D1-D26C-B207-E1152A975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6EE2D3-B4F4-4C9E-F6EB-1BAAEF4B7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B05A7E9-9735-471C-B273-4B89260C65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906E8E5-D8E7-2F50-4B28-263C74EC038C}"/>
                  </a:ext>
                </a:extLst>
              </p14:cNvPr>
              <p14:cNvContentPartPr/>
              <p14:nvPr/>
            </p14:nvContentPartPr>
            <p14:xfrm>
              <a:off x="956520" y="227880"/>
              <a:ext cx="11179800" cy="5040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906E8E5-D8E7-2F50-4B28-263C74EC038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7160" y="218520"/>
                <a:ext cx="11198520" cy="505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5387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0041C8-8C95-B3B2-D260-5527D8B49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F05D2E6-B037-66B6-1855-C8D464BD3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E5D6678-0526-D272-3CE2-CB7AFFCCAC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23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3559C6-F6E1-5011-D4A2-C5CD867DD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F0E4B39-B2F7-7F28-AD4C-4BB33C992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FC7F3BEE-67AA-867A-6875-FC580E9F78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58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0</Words>
  <Application>Microsoft Macintosh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2025-10-04T05:02:33Z</dcterms:created>
  <dcterms:modified xsi:type="dcterms:W3CDTF">2025-10-04T08:33:22Z</dcterms:modified>
</cp:coreProperties>
</file>

<file path=docProps/thumbnail.jpeg>
</file>